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Lst>
  <p:sldSz cy="10058400" cx="7772400"/>
  <p:notesSz cx="6858000" cy="9144000"/>
  <p:embeddedFontLst>
    <p:embeddedFont>
      <p:font typeface="Proxima Nova"/>
      <p:regular r:id="rId8"/>
      <p:bold r:id="rId9"/>
      <p:italic r:id="rId10"/>
      <p:boldItalic r:id="rId11"/>
    </p:embeddedFont>
    <p:embeddedFont>
      <p:font typeface="Proxima Nova Extrabold"/>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614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6142"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ProximaNova-boldItalic.fntdata"/><Relationship Id="rId10" Type="http://schemas.openxmlformats.org/officeDocument/2006/relationships/font" Target="fonts/ProximaNova-italic.fntdata"/><Relationship Id="rId12" Type="http://schemas.openxmlformats.org/officeDocument/2006/relationships/font" Target="fonts/ProximaNovaExtrabold-bold.fntdata"/><Relationship Id="rId9" Type="http://schemas.openxmlformats.org/officeDocument/2006/relationships/font" Target="fonts/ProximaNov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ProximaNov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3d02215787_0_4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3d02215787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3d02215787_0_19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3d02215787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 Id="rId4" Type="http://schemas.openxmlformats.org/officeDocument/2006/relationships/image" Target="../media/image7.png"/><Relationship Id="rId5"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 name="Shape 9"/>
        <p:cNvGrpSpPr/>
        <p:nvPr/>
      </p:nvGrpSpPr>
      <p:grpSpPr>
        <a:xfrm>
          <a:off x="0" y="0"/>
          <a:ext cx="0" cy="0"/>
          <a:chOff x="0" y="0"/>
          <a:chExt cx="0" cy="0"/>
        </a:xfrm>
      </p:grpSpPr>
      <p:sp>
        <p:nvSpPr>
          <p:cNvPr id="10" name="Google Shape;10;p2"/>
          <p:cNvSpPr/>
          <p:nvPr/>
        </p:nvSpPr>
        <p:spPr>
          <a:xfrm>
            <a:off x="0" y="0"/>
            <a:ext cx="7772400" cy="1899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EEEEEE"/>
              </a:solidFill>
            </a:endParaRPr>
          </a:p>
        </p:txBody>
      </p:sp>
      <p:sp>
        <p:nvSpPr>
          <p:cNvPr id="11" name="Google Shape;11;p2"/>
          <p:cNvSpPr/>
          <p:nvPr/>
        </p:nvSpPr>
        <p:spPr>
          <a:xfrm>
            <a:off x="313525" y="0"/>
            <a:ext cx="63000" cy="1669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ph idx="2" type="pic"/>
          </p:nvPr>
        </p:nvSpPr>
        <p:spPr>
          <a:xfrm>
            <a:off x="5627775" y="431950"/>
            <a:ext cx="1715400" cy="617100"/>
          </a:xfrm>
          <a:prstGeom prst="rect">
            <a:avLst/>
          </a:prstGeom>
          <a:noFill/>
          <a:ln>
            <a:noFill/>
          </a:ln>
        </p:spPr>
      </p:sp>
      <p:sp>
        <p:nvSpPr>
          <p:cNvPr id="13" name="Google Shape;13;p2"/>
          <p:cNvSpPr txBox="1"/>
          <p:nvPr>
            <p:ph type="title"/>
          </p:nvPr>
        </p:nvSpPr>
        <p:spPr>
          <a:xfrm>
            <a:off x="515300" y="407275"/>
            <a:ext cx="4430700" cy="826800"/>
          </a:xfrm>
          <a:prstGeom prst="rect">
            <a:avLst/>
          </a:prstGeom>
        </p:spPr>
        <p:txBody>
          <a:bodyPr anchorCtr="0" anchor="b" bIns="91425" lIns="91425" spcFirstLastPara="1" rIns="91425" wrap="square" tIns="91425">
            <a:normAutofit/>
          </a:bodyPr>
          <a:lstStyle>
            <a:lvl1pPr lvl="0">
              <a:spcBef>
                <a:spcPts val="0"/>
              </a:spcBef>
              <a:spcAft>
                <a:spcPts val="0"/>
              </a:spcAft>
              <a:buSzPts val="2200"/>
              <a:buNone/>
              <a:defRPr/>
            </a:lvl1pPr>
            <a:lvl2pPr lvl="1">
              <a:spcBef>
                <a:spcPts val="0"/>
              </a:spcBef>
              <a:spcAft>
                <a:spcPts val="0"/>
              </a:spcAft>
              <a:buSzPts val="2200"/>
              <a:buNone/>
              <a:defRPr/>
            </a:lvl2pPr>
            <a:lvl3pPr lvl="2">
              <a:spcBef>
                <a:spcPts val="0"/>
              </a:spcBef>
              <a:spcAft>
                <a:spcPts val="0"/>
              </a:spcAft>
              <a:buSzPts val="2200"/>
              <a:buNone/>
              <a:defRPr/>
            </a:lvl3pPr>
            <a:lvl4pPr lvl="3">
              <a:spcBef>
                <a:spcPts val="0"/>
              </a:spcBef>
              <a:spcAft>
                <a:spcPts val="0"/>
              </a:spcAft>
              <a:buSzPts val="2200"/>
              <a:buNone/>
              <a:defRPr/>
            </a:lvl4pPr>
            <a:lvl5pPr lvl="4">
              <a:spcBef>
                <a:spcPts val="0"/>
              </a:spcBef>
              <a:spcAft>
                <a:spcPts val="0"/>
              </a:spcAft>
              <a:buSzPts val="2200"/>
              <a:buNone/>
              <a:defRPr/>
            </a:lvl5pPr>
            <a:lvl6pPr lvl="5">
              <a:spcBef>
                <a:spcPts val="0"/>
              </a:spcBef>
              <a:spcAft>
                <a:spcPts val="0"/>
              </a:spcAft>
              <a:buSzPts val="2200"/>
              <a:buNone/>
              <a:defRPr/>
            </a:lvl6pPr>
            <a:lvl7pPr lvl="6">
              <a:spcBef>
                <a:spcPts val="0"/>
              </a:spcBef>
              <a:spcAft>
                <a:spcPts val="0"/>
              </a:spcAft>
              <a:buSzPts val="2200"/>
              <a:buNone/>
              <a:defRPr/>
            </a:lvl7pPr>
            <a:lvl8pPr lvl="7">
              <a:spcBef>
                <a:spcPts val="0"/>
              </a:spcBef>
              <a:spcAft>
                <a:spcPts val="0"/>
              </a:spcAft>
              <a:buSzPts val="2200"/>
              <a:buNone/>
              <a:defRPr/>
            </a:lvl8pPr>
            <a:lvl9pPr lvl="8">
              <a:spcBef>
                <a:spcPts val="0"/>
              </a:spcBef>
              <a:spcAft>
                <a:spcPts val="0"/>
              </a:spcAft>
              <a:buSzPts val="2200"/>
              <a:buNone/>
              <a:defRPr/>
            </a:lvl9pPr>
          </a:lstStyle>
          <a:p/>
        </p:txBody>
      </p:sp>
      <p:sp>
        <p:nvSpPr>
          <p:cNvPr id="14" name="Google Shape;14;p2"/>
          <p:cNvSpPr txBox="1"/>
          <p:nvPr>
            <p:ph idx="1" type="subTitle"/>
          </p:nvPr>
        </p:nvSpPr>
        <p:spPr>
          <a:xfrm>
            <a:off x="515300" y="1234075"/>
            <a:ext cx="4973700" cy="493800"/>
          </a:xfrm>
          <a:prstGeom prst="rect">
            <a:avLst/>
          </a:prstGeom>
        </p:spPr>
        <p:txBody>
          <a:bodyPr anchorCtr="0" anchor="t" bIns="91425" lIns="91425" spcFirstLastPara="1" rIns="91425" wrap="square" tIns="91425">
            <a:normAutofit/>
          </a:bodyPr>
          <a:lstStyle>
            <a:lvl1pPr lvl="0">
              <a:spcBef>
                <a:spcPts val="0"/>
              </a:spcBef>
              <a:spcAft>
                <a:spcPts val="0"/>
              </a:spcAft>
              <a:buClr>
                <a:schemeClr val="accent1"/>
              </a:buClr>
              <a:buSzPts val="1100"/>
              <a:buNone/>
              <a:defRPr b="1" sz="1100">
                <a:solidFill>
                  <a:schemeClr val="accent1"/>
                </a:solidFill>
              </a:defRPr>
            </a:lvl1pPr>
            <a:lvl2pPr lvl="1">
              <a:spcBef>
                <a:spcPts val="0"/>
              </a:spcBef>
              <a:spcAft>
                <a:spcPts val="0"/>
              </a:spcAft>
              <a:buClr>
                <a:schemeClr val="accent1"/>
              </a:buClr>
              <a:buSzPts val="1100"/>
              <a:buNone/>
              <a:defRPr b="1" sz="1100">
                <a:solidFill>
                  <a:schemeClr val="accent1"/>
                </a:solidFill>
              </a:defRPr>
            </a:lvl2pPr>
            <a:lvl3pPr lvl="2">
              <a:spcBef>
                <a:spcPts val="0"/>
              </a:spcBef>
              <a:spcAft>
                <a:spcPts val="0"/>
              </a:spcAft>
              <a:buClr>
                <a:schemeClr val="accent1"/>
              </a:buClr>
              <a:buSzPts val="1100"/>
              <a:buNone/>
              <a:defRPr b="1" sz="1100">
                <a:solidFill>
                  <a:schemeClr val="accent1"/>
                </a:solidFill>
              </a:defRPr>
            </a:lvl3pPr>
            <a:lvl4pPr lvl="3">
              <a:spcBef>
                <a:spcPts val="0"/>
              </a:spcBef>
              <a:spcAft>
                <a:spcPts val="0"/>
              </a:spcAft>
              <a:buClr>
                <a:schemeClr val="accent1"/>
              </a:buClr>
              <a:buSzPts val="1100"/>
              <a:buNone/>
              <a:defRPr b="1" sz="1100">
                <a:solidFill>
                  <a:schemeClr val="accent1"/>
                </a:solidFill>
              </a:defRPr>
            </a:lvl4pPr>
            <a:lvl5pPr lvl="4">
              <a:spcBef>
                <a:spcPts val="0"/>
              </a:spcBef>
              <a:spcAft>
                <a:spcPts val="0"/>
              </a:spcAft>
              <a:buClr>
                <a:schemeClr val="accent1"/>
              </a:buClr>
              <a:buSzPts val="1100"/>
              <a:buNone/>
              <a:defRPr b="1" sz="1100">
                <a:solidFill>
                  <a:schemeClr val="accent1"/>
                </a:solidFill>
              </a:defRPr>
            </a:lvl5pPr>
            <a:lvl6pPr lvl="5">
              <a:spcBef>
                <a:spcPts val="0"/>
              </a:spcBef>
              <a:spcAft>
                <a:spcPts val="0"/>
              </a:spcAft>
              <a:buClr>
                <a:schemeClr val="accent1"/>
              </a:buClr>
              <a:buSzPts val="1100"/>
              <a:buNone/>
              <a:defRPr b="1" sz="1100">
                <a:solidFill>
                  <a:schemeClr val="accent1"/>
                </a:solidFill>
              </a:defRPr>
            </a:lvl6pPr>
            <a:lvl7pPr lvl="6">
              <a:spcBef>
                <a:spcPts val="0"/>
              </a:spcBef>
              <a:spcAft>
                <a:spcPts val="0"/>
              </a:spcAft>
              <a:buClr>
                <a:schemeClr val="accent1"/>
              </a:buClr>
              <a:buSzPts val="1100"/>
              <a:buNone/>
              <a:defRPr b="1" sz="1100">
                <a:solidFill>
                  <a:schemeClr val="accent1"/>
                </a:solidFill>
              </a:defRPr>
            </a:lvl7pPr>
            <a:lvl8pPr lvl="7">
              <a:spcBef>
                <a:spcPts val="0"/>
              </a:spcBef>
              <a:spcAft>
                <a:spcPts val="0"/>
              </a:spcAft>
              <a:buClr>
                <a:schemeClr val="accent1"/>
              </a:buClr>
              <a:buSzPts val="1100"/>
              <a:buNone/>
              <a:defRPr b="1" sz="1100">
                <a:solidFill>
                  <a:schemeClr val="accent1"/>
                </a:solidFill>
              </a:defRPr>
            </a:lvl8pPr>
            <a:lvl9pPr lvl="8">
              <a:spcBef>
                <a:spcPts val="0"/>
              </a:spcBef>
              <a:spcAft>
                <a:spcPts val="0"/>
              </a:spcAft>
              <a:buClr>
                <a:schemeClr val="accent1"/>
              </a:buClr>
              <a:buSzPts val="1100"/>
              <a:buNone/>
              <a:defRPr b="1" sz="1100">
                <a:solidFill>
                  <a:schemeClr val="accent1"/>
                </a:solidFill>
              </a:defRPr>
            </a:lvl9pPr>
          </a:lstStyle>
          <a:p/>
        </p:txBody>
      </p:sp>
      <p:sp>
        <p:nvSpPr>
          <p:cNvPr id="15" name="Google Shape;15;p2"/>
          <p:cNvSpPr txBox="1"/>
          <p:nvPr>
            <p:ph idx="3" type="subTitle"/>
          </p:nvPr>
        </p:nvSpPr>
        <p:spPr>
          <a:xfrm>
            <a:off x="515300" y="2122775"/>
            <a:ext cx="3866100" cy="382500"/>
          </a:xfrm>
          <a:prstGeom prst="rect">
            <a:avLst/>
          </a:prstGeom>
        </p:spPr>
        <p:txBody>
          <a:bodyPr anchorCtr="0" anchor="t" bIns="91425" lIns="91425" spcFirstLastPara="1" rIns="91425" wrap="square" tIns="91425">
            <a:noAutofit/>
          </a:bodyPr>
          <a:lstStyle>
            <a:lvl1pPr lvl="0">
              <a:spcBef>
                <a:spcPts val="0"/>
              </a:spcBef>
              <a:spcAft>
                <a:spcPts val="0"/>
              </a:spcAft>
              <a:buSzPts val="1500"/>
              <a:buNone/>
              <a:defRPr b="1"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
          <p:cNvSpPr txBox="1"/>
          <p:nvPr>
            <p:ph idx="4" type="body"/>
          </p:nvPr>
        </p:nvSpPr>
        <p:spPr>
          <a:xfrm>
            <a:off x="515300" y="2505275"/>
            <a:ext cx="3866100" cy="2061000"/>
          </a:xfrm>
          <a:prstGeom prst="rect">
            <a:avLst/>
          </a:prstGeom>
        </p:spPr>
        <p:txBody>
          <a:bodyPr anchorCtr="0" anchor="t" bIns="91425" lIns="91425" spcFirstLastPara="1" rIns="91425" wrap="square" tIns="91425">
            <a:noAutofit/>
          </a:bodyPr>
          <a:lstStyle>
            <a:lvl1pPr indent="-288925" lvl="0" marL="457200">
              <a:spcBef>
                <a:spcPts val="0"/>
              </a:spcBef>
              <a:spcAft>
                <a:spcPts val="0"/>
              </a:spcAft>
              <a:buSzPts val="950"/>
              <a:buChar char="●"/>
              <a:defRPr sz="950"/>
            </a:lvl1pPr>
            <a:lvl2pPr indent="-273050" lvl="1" marL="914400">
              <a:spcBef>
                <a:spcPts val="0"/>
              </a:spcBef>
              <a:spcAft>
                <a:spcPts val="0"/>
              </a:spcAft>
              <a:buSzPts val="700"/>
              <a:buChar char="○"/>
              <a:defRPr sz="700"/>
            </a:lvl2pPr>
            <a:lvl3pPr indent="-273050" lvl="2" marL="1371600">
              <a:spcBef>
                <a:spcPts val="0"/>
              </a:spcBef>
              <a:spcAft>
                <a:spcPts val="0"/>
              </a:spcAft>
              <a:buSzPts val="700"/>
              <a:buChar char="■"/>
              <a:defRPr sz="700"/>
            </a:lvl3pPr>
            <a:lvl4pPr indent="-273050" lvl="3" marL="1828800">
              <a:spcBef>
                <a:spcPts val="0"/>
              </a:spcBef>
              <a:spcAft>
                <a:spcPts val="0"/>
              </a:spcAft>
              <a:buSzPts val="700"/>
              <a:buChar char="●"/>
              <a:defRPr sz="700"/>
            </a:lvl4pPr>
            <a:lvl5pPr indent="-273050" lvl="4" marL="2286000">
              <a:spcBef>
                <a:spcPts val="0"/>
              </a:spcBef>
              <a:spcAft>
                <a:spcPts val="0"/>
              </a:spcAft>
              <a:buSzPts val="700"/>
              <a:buChar char="○"/>
              <a:defRPr sz="700"/>
            </a:lvl5pPr>
            <a:lvl6pPr indent="-273050" lvl="5" marL="2743200">
              <a:spcBef>
                <a:spcPts val="0"/>
              </a:spcBef>
              <a:spcAft>
                <a:spcPts val="0"/>
              </a:spcAft>
              <a:buSzPts val="700"/>
              <a:buChar char="■"/>
              <a:defRPr sz="700"/>
            </a:lvl6pPr>
            <a:lvl7pPr indent="-273050" lvl="6" marL="3200400">
              <a:spcBef>
                <a:spcPts val="0"/>
              </a:spcBef>
              <a:spcAft>
                <a:spcPts val="0"/>
              </a:spcAft>
              <a:buSzPts val="700"/>
              <a:buChar char="●"/>
              <a:defRPr sz="700"/>
            </a:lvl7pPr>
            <a:lvl8pPr indent="-273050" lvl="7" marL="3657600">
              <a:spcBef>
                <a:spcPts val="0"/>
              </a:spcBef>
              <a:spcAft>
                <a:spcPts val="0"/>
              </a:spcAft>
              <a:buSzPts val="700"/>
              <a:buChar char="○"/>
              <a:defRPr sz="700"/>
            </a:lvl8pPr>
            <a:lvl9pPr indent="-273050" lvl="8" marL="4114800">
              <a:spcBef>
                <a:spcPts val="0"/>
              </a:spcBef>
              <a:spcAft>
                <a:spcPts val="0"/>
              </a:spcAft>
              <a:buSzPts val="700"/>
              <a:buChar char="■"/>
              <a:defRPr sz="700"/>
            </a:lvl9pPr>
          </a:lstStyle>
          <a:p/>
        </p:txBody>
      </p:sp>
      <p:sp>
        <p:nvSpPr>
          <p:cNvPr id="17" name="Google Shape;17;p2"/>
          <p:cNvSpPr txBox="1"/>
          <p:nvPr>
            <p:ph idx="5" type="subTitle"/>
          </p:nvPr>
        </p:nvSpPr>
        <p:spPr>
          <a:xfrm>
            <a:off x="4615750" y="2122775"/>
            <a:ext cx="2727600" cy="382500"/>
          </a:xfrm>
          <a:prstGeom prst="rect">
            <a:avLst/>
          </a:prstGeom>
        </p:spPr>
        <p:txBody>
          <a:bodyPr anchorCtr="0" anchor="t" bIns="91425" lIns="91425" spcFirstLastPara="1" rIns="91425" wrap="square" tIns="91425">
            <a:noAutofit/>
          </a:bodyPr>
          <a:lstStyle>
            <a:lvl1pPr lvl="0" rtl="0">
              <a:spcBef>
                <a:spcPts val="0"/>
              </a:spcBef>
              <a:spcAft>
                <a:spcPts val="0"/>
              </a:spcAft>
              <a:buSzPts val="1500"/>
              <a:buNone/>
              <a:defRPr b="1"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 name="Google Shape;18;p2"/>
          <p:cNvSpPr txBox="1"/>
          <p:nvPr>
            <p:ph idx="6" type="body"/>
          </p:nvPr>
        </p:nvSpPr>
        <p:spPr>
          <a:xfrm>
            <a:off x="4615750" y="2505275"/>
            <a:ext cx="2727600" cy="2061000"/>
          </a:xfrm>
          <a:prstGeom prst="rect">
            <a:avLst/>
          </a:prstGeom>
        </p:spPr>
        <p:txBody>
          <a:bodyPr anchorCtr="0" anchor="t" bIns="91425" lIns="91425" spcFirstLastPara="1" rIns="91425" wrap="square" tIns="91425">
            <a:noAutofit/>
          </a:bodyPr>
          <a:lstStyle>
            <a:lvl1pPr indent="-288925" lvl="0" marL="457200" rtl="0">
              <a:spcBef>
                <a:spcPts val="0"/>
              </a:spcBef>
              <a:spcAft>
                <a:spcPts val="0"/>
              </a:spcAft>
              <a:buSzPts val="950"/>
              <a:buChar char="●"/>
              <a:defRPr sz="950"/>
            </a:lvl1pPr>
            <a:lvl2pPr indent="-273050" lvl="1" marL="914400" rtl="0">
              <a:spcBef>
                <a:spcPts val="0"/>
              </a:spcBef>
              <a:spcAft>
                <a:spcPts val="0"/>
              </a:spcAft>
              <a:buSzPts val="700"/>
              <a:buChar char="○"/>
              <a:defRPr sz="700"/>
            </a:lvl2pPr>
            <a:lvl3pPr indent="-273050" lvl="2" marL="1371600" rtl="0">
              <a:spcBef>
                <a:spcPts val="0"/>
              </a:spcBef>
              <a:spcAft>
                <a:spcPts val="0"/>
              </a:spcAft>
              <a:buSzPts val="700"/>
              <a:buChar char="■"/>
              <a:defRPr sz="700"/>
            </a:lvl3pPr>
            <a:lvl4pPr indent="-273050" lvl="3" marL="1828800" rtl="0">
              <a:spcBef>
                <a:spcPts val="0"/>
              </a:spcBef>
              <a:spcAft>
                <a:spcPts val="0"/>
              </a:spcAft>
              <a:buSzPts val="700"/>
              <a:buChar char="●"/>
              <a:defRPr sz="700"/>
            </a:lvl4pPr>
            <a:lvl5pPr indent="-273050" lvl="4" marL="2286000" rtl="0">
              <a:spcBef>
                <a:spcPts val="0"/>
              </a:spcBef>
              <a:spcAft>
                <a:spcPts val="0"/>
              </a:spcAft>
              <a:buSzPts val="700"/>
              <a:buChar char="○"/>
              <a:defRPr sz="700"/>
            </a:lvl5pPr>
            <a:lvl6pPr indent="-273050" lvl="5" marL="2743200" rtl="0">
              <a:spcBef>
                <a:spcPts val="0"/>
              </a:spcBef>
              <a:spcAft>
                <a:spcPts val="0"/>
              </a:spcAft>
              <a:buSzPts val="700"/>
              <a:buChar char="■"/>
              <a:defRPr sz="700"/>
            </a:lvl6pPr>
            <a:lvl7pPr indent="-273050" lvl="6" marL="3200400" rtl="0">
              <a:spcBef>
                <a:spcPts val="0"/>
              </a:spcBef>
              <a:spcAft>
                <a:spcPts val="0"/>
              </a:spcAft>
              <a:buSzPts val="700"/>
              <a:buChar char="●"/>
              <a:defRPr sz="700"/>
            </a:lvl7pPr>
            <a:lvl8pPr indent="-273050" lvl="7" marL="3657600" rtl="0">
              <a:spcBef>
                <a:spcPts val="0"/>
              </a:spcBef>
              <a:spcAft>
                <a:spcPts val="0"/>
              </a:spcAft>
              <a:buSzPts val="700"/>
              <a:buChar char="○"/>
              <a:defRPr sz="700"/>
            </a:lvl8pPr>
            <a:lvl9pPr indent="-273050" lvl="8" marL="4114800" rtl="0">
              <a:spcBef>
                <a:spcPts val="0"/>
              </a:spcBef>
              <a:spcAft>
                <a:spcPts val="0"/>
              </a:spcAft>
              <a:buSzPts val="700"/>
              <a:buChar char="■"/>
              <a:defRPr sz="700"/>
            </a:lvl9pPr>
          </a:lstStyle>
          <a:p/>
        </p:txBody>
      </p:sp>
      <p:sp>
        <p:nvSpPr>
          <p:cNvPr id="19" name="Google Shape;19;p2"/>
          <p:cNvSpPr txBox="1"/>
          <p:nvPr>
            <p:ph idx="7" type="body"/>
          </p:nvPr>
        </p:nvSpPr>
        <p:spPr>
          <a:xfrm>
            <a:off x="731650" y="5295250"/>
            <a:ext cx="6253800" cy="493800"/>
          </a:xfrm>
          <a:prstGeom prst="rect">
            <a:avLst/>
          </a:prstGeom>
        </p:spPr>
        <p:txBody>
          <a:bodyPr anchorCtr="0" anchor="t" bIns="91425" lIns="91425" spcFirstLastPara="1" rIns="91425" wrap="square" tIns="91425">
            <a:noAutofit/>
          </a:bodyPr>
          <a:lstStyle>
            <a:lvl1pPr indent="-295275" lvl="0" marL="457200" rtl="0">
              <a:spcBef>
                <a:spcPts val="0"/>
              </a:spcBef>
              <a:spcAft>
                <a:spcPts val="0"/>
              </a:spcAft>
              <a:buSzPts val="1050"/>
              <a:buChar char="●"/>
              <a:defRPr b="1" sz="1050"/>
            </a:lvl1pPr>
            <a:lvl2pPr indent="-273050" lvl="1" marL="914400" rtl="0">
              <a:spcBef>
                <a:spcPts val="0"/>
              </a:spcBef>
              <a:spcAft>
                <a:spcPts val="0"/>
              </a:spcAft>
              <a:buSzPts val="700"/>
              <a:buChar char="○"/>
              <a:defRPr sz="700"/>
            </a:lvl2pPr>
            <a:lvl3pPr indent="-273050" lvl="2" marL="1371600" rtl="0">
              <a:spcBef>
                <a:spcPts val="0"/>
              </a:spcBef>
              <a:spcAft>
                <a:spcPts val="0"/>
              </a:spcAft>
              <a:buSzPts val="700"/>
              <a:buChar char="■"/>
              <a:defRPr sz="700"/>
            </a:lvl3pPr>
            <a:lvl4pPr indent="-273050" lvl="3" marL="1828800" rtl="0">
              <a:spcBef>
                <a:spcPts val="0"/>
              </a:spcBef>
              <a:spcAft>
                <a:spcPts val="0"/>
              </a:spcAft>
              <a:buSzPts val="700"/>
              <a:buChar char="●"/>
              <a:defRPr sz="700"/>
            </a:lvl4pPr>
            <a:lvl5pPr indent="-273050" lvl="4" marL="2286000" rtl="0">
              <a:spcBef>
                <a:spcPts val="0"/>
              </a:spcBef>
              <a:spcAft>
                <a:spcPts val="0"/>
              </a:spcAft>
              <a:buSzPts val="700"/>
              <a:buChar char="○"/>
              <a:defRPr sz="700"/>
            </a:lvl5pPr>
            <a:lvl6pPr indent="-273050" lvl="5" marL="2743200" rtl="0">
              <a:spcBef>
                <a:spcPts val="0"/>
              </a:spcBef>
              <a:spcAft>
                <a:spcPts val="0"/>
              </a:spcAft>
              <a:buSzPts val="700"/>
              <a:buChar char="■"/>
              <a:defRPr sz="700"/>
            </a:lvl6pPr>
            <a:lvl7pPr indent="-273050" lvl="6" marL="3200400" rtl="0">
              <a:spcBef>
                <a:spcPts val="0"/>
              </a:spcBef>
              <a:spcAft>
                <a:spcPts val="0"/>
              </a:spcAft>
              <a:buSzPts val="700"/>
              <a:buChar char="●"/>
              <a:defRPr sz="700"/>
            </a:lvl7pPr>
            <a:lvl8pPr indent="-273050" lvl="7" marL="3657600" rtl="0">
              <a:spcBef>
                <a:spcPts val="0"/>
              </a:spcBef>
              <a:spcAft>
                <a:spcPts val="0"/>
              </a:spcAft>
              <a:buSzPts val="700"/>
              <a:buChar char="○"/>
              <a:defRPr sz="700"/>
            </a:lvl8pPr>
            <a:lvl9pPr indent="-273050" lvl="8" marL="4114800" rtl="0">
              <a:spcBef>
                <a:spcPts val="0"/>
              </a:spcBef>
              <a:spcAft>
                <a:spcPts val="0"/>
              </a:spcAft>
              <a:buSzPts val="700"/>
              <a:buChar char="■"/>
              <a:defRPr sz="700"/>
            </a:lvl9pPr>
          </a:lstStyle>
          <a:p/>
        </p:txBody>
      </p:sp>
      <p:sp>
        <p:nvSpPr>
          <p:cNvPr id="20" name="Google Shape;20;p2"/>
          <p:cNvSpPr txBox="1"/>
          <p:nvPr>
            <p:ph idx="8" type="subTitle"/>
          </p:nvPr>
        </p:nvSpPr>
        <p:spPr>
          <a:xfrm>
            <a:off x="731650" y="5837475"/>
            <a:ext cx="6253800" cy="2715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accent1"/>
              </a:buClr>
              <a:buSzPts val="1100"/>
              <a:buNone/>
              <a:defRPr b="1" sz="1100">
                <a:solidFill>
                  <a:schemeClr val="accent1"/>
                </a:solidFill>
              </a:defRPr>
            </a:lvl1pPr>
            <a:lvl2pPr lvl="1" rtl="0" algn="r">
              <a:spcBef>
                <a:spcPts val="0"/>
              </a:spcBef>
              <a:spcAft>
                <a:spcPts val="0"/>
              </a:spcAft>
              <a:buClr>
                <a:schemeClr val="accent1"/>
              </a:buClr>
              <a:buSzPts val="1100"/>
              <a:buNone/>
              <a:defRPr b="1" sz="1100">
                <a:solidFill>
                  <a:schemeClr val="accent1"/>
                </a:solidFill>
              </a:defRPr>
            </a:lvl2pPr>
            <a:lvl3pPr lvl="2" rtl="0" algn="r">
              <a:spcBef>
                <a:spcPts val="0"/>
              </a:spcBef>
              <a:spcAft>
                <a:spcPts val="0"/>
              </a:spcAft>
              <a:buClr>
                <a:schemeClr val="accent1"/>
              </a:buClr>
              <a:buSzPts val="1100"/>
              <a:buNone/>
              <a:defRPr b="1" sz="1100">
                <a:solidFill>
                  <a:schemeClr val="accent1"/>
                </a:solidFill>
              </a:defRPr>
            </a:lvl3pPr>
            <a:lvl4pPr lvl="3" rtl="0" algn="r">
              <a:spcBef>
                <a:spcPts val="0"/>
              </a:spcBef>
              <a:spcAft>
                <a:spcPts val="0"/>
              </a:spcAft>
              <a:buClr>
                <a:schemeClr val="accent1"/>
              </a:buClr>
              <a:buSzPts val="1100"/>
              <a:buNone/>
              <a:defRPr b="1" sz="1100">
                <a:solidFill>
                  <a:schemeClr val="accent1"/>
                </a:solidFill>
              </a:defRPr>
            </a:lvl4pPr>
            <a:lvl5pPr lvl="4" rtl="0" algn="r">
              <a:spcBef>
                <a:spcPts val="0"/>
              </a:spcBef>
              <a:spcAft>
                <a:spcPts val="0"/>
              </a:spcAft>
              <a:buClr>
                <a:schemeClr val="accent1"/>
              </a:buClr>
              <a:buSzPts val="1100"/>
              <a:buNone/>
              <a:defRPr b="1" sz="1100">
                <a:solidFill>
                  <a:schemeClr val="accent1"/>
                </a:solidFill>
              </a:defRPr>
            </a:lvl5pPr>
            <a:lvl6pPr lvl="5" rtl="0" algn="r">
              <a:spcBef>
                <a:spcPts val="0"/>
              </a:spcBef>
              <a:spcAft>
                <a:spcPts val="0"/>
              </a:spcAft>
              <a:buClr>
                <a:schemeClr val="accent1"/>
              </a:buClr>
              <a:buSzPts val="1100"/>
              <a:buNone/>
              <a:defRPr b="1" sz="1100">
                <a:solidFill>
                  <a:schemeClr val="accent1"/>
                </a:solidFill>
              </a:defRPr>
            </a:lvl6pPr>
            <a:lvl7pPr lvl="6" rtl="0" algn="r">
              <a:spcBef>
                <a:spcPts val="0"/>
              </a:spcBef>
              <a:spcAft>
                <a:spcPts val="0"/>
              </a:spcAft>
              <a:buClr>
                <a:schemeClr val="accent1"/>
              </a:buClr>
              <a:buSzPts val="1100"/>
              <a:buNone/>
              <a:defRPr b="1" sz="1100">
                <a:solidFill>
                  <a:schemeClr val="accent1"/>
                </a:solidFill>
              </a:defRPr>
            </a:lvl7pPr>
            <a:lvl8pPr lvl="7" rtl="0" algn="r">
              <a:spcBef>
                <a:spcPts val="0"/>
              </a:spcBef>
              <a:spcAft>
                <a:spcPts val="0"/>
              </a:spcAft>
              <a:buClr>
                <a:schemeClr val="accent1"/>
              </a:buClr>
              <a:buSzPts val="1100"/>
              <a:buNone/>
              <a:defRPr b="1" sz="1100">
                <a:solidFill>
                  <a:schemeClr val="accent1"/>
                </a:solidFill>
              </a:defRPr>
            </a:lvl8pPr>
            <a:lvl9pPr lvl="8" rtl="0" algn="r">
              <a:spcBef>
                <a:spcPts val="0"/>
              </a:spcBef>
              <a:spcAft>
                <a:spcPts val="0"/>
              </a:spcAft>
              <a:buClr>
                <a:schemeClr val="accent1"/>
              </a:buClr>
              <a:buSzPts val="1100"/>
              <a:buNone/>
              <a:defRPr b="1" sz="1100">
                <a:solidFill>
                  <a:schemeClr val="accent1"/>
                </a:solidFill>
              </a:defRPr>
            </a:lvl9pPr>
          </a:lstStyle>
          <a:p/>
        </p:txBody>
      </p:sp>
      <p:sp>
        <p:nvSpPr>
          <p:cNvPr id="21" name="Google Shape;21;p2"/>
          <p:cNvSpPr txBox="1"/>
          <p:nvPr>
            <p:ph idx="9" type="subTitle"/>
          </p:nvPr>
        </p:nvSpPr>
        <p:spPr>
          <a:xfrm>
            <a:off x="515300" y="6517425"/>
            <a:ext cx="3335400" cy="382500"/>
          </a:xfrm>
          <a:prstGeom prst="rect">
            <a:avLst/>
          </a:prstGeom>
        </p:spPr>
        <p:txBody>
          <a:bodyPr anchorCtr="0" anchor="t" bIns="91425" lIns="91425" spcFirstLastPara="1" rIns="91425" wrap="square" tIns="0">
            <a:noAutofit/>
          </a:bodyPr>
          <a:lstStyle>
            <a:lvl1pPr lvl="0" rtl="0">
              <a:spcBef>
                <a:spcPts val="0"/>
              </a:spcBef>
              <a:spcAft>
                <a:spcPts val="0"/>
              </a:spcAft>
              <a:buSzPts val="1500"/>
              <a:buNone/>
              <a:defRPr b="1"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2" name="Google Shape;22;p2"/>
          <p:cNvSpPr txBox="1"/>
          <p:nvPr>
            <p:ph idx="13" type="subTitle"/>
          </p:nvPr>
        </p:nvSpPr>
        <p:spPr>
          <a:xfrm>
            <a:off x="4007950" y="6517425"/>
            <a:ext cx="3335400" cy="382500"/>
          </a:xfrm>
          <a:prstGeom prst="rect">
            <a:avLst/>
          </a:prstGeom>
        </p:spPr>
        <p:txBody>
          <a:bodyPr anchorCtr="0" anchor="t" bIns="91425" lIns="91425" spcFirstLastPara="1" rIns="91425" wrap="square" tIns="0">
            <a:noAutofit/>
          </a:bodyPr>
          <a:lstStyle>
            <a:lvl1pPr lvl="0" rtl="0">
              <a:spcBef>
                <a:spcPts val="0"/>
              </a:spcBef>
              <a:spcAft>
                <a:spcPts val="0"/>
              </a:spcAft>
              <a:buSzPts val="1500"/>
              <a:buNone/>
              <a:defRPr b="1"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3" name="Google Shape;23;p2"/>
          <p:cNvSpPr/>
          <p:nvPr>
            <p:ph idx="14" type="pic"/>
          </p:nvPr>
        </p:nvSpPr>
        <p:spPr>
          <a:xfrm>
            <a:off x="623350" y="7135425"/>
            <a:ext cx="382500" cy="382500"/>
          </a:xfrm>
          <a:prstGeom prst="ellipse">
            <a:avLst/>
          </a:prstGeom>
          <a:noFill/>
          <a:ln>
            <a:noFill/>
          </a:ln>
        </p:spPr>
      </p:sp>
      <p:sp>
        <p:nvSpPr>
          <p:cNvPr id="24" name="Google Shape;24;p2"/>
          <p:cNvSpPr txBox="1"/>
          <p:nvPr>
            <p:ph idx="15" type="subTitle"/>
          </p:nvPr>
        </p:nvSpPr>
        <p:spPr>
          <a:xfrm>
            <a:off x="1287025" y="7135425"/>
            <a:ext cx="2563500" cy="3825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25" name="Google Shape;25;p2"/>
          <p:cNvSpPr txBox="1"/>
          <p:nvPr>
            <p:ph idx="16" type="subTitle"/>
          </p:nvPr>
        </p:nvSpPr>
        <p:spPr>
          <a:xfrm>
            <a:off x="1287025" y="756912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26" name="Google Shape;26;p2"/>
          <p:cNvSpPr txBox="1"/>
          <p:nvPr>
            <p:ph idx="17" type="subTitle"/>
          </p:nvPr>
        </p:nvSpPr>
        <p:spPr>
          <a:xfrm>
            <a:off x="1287025" y="805847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27" name="Google Shape;27;p2"/>
          <p:cNvSpPr txBox="1"/>
          <p:nvPr>
            <p:ph idx="18" type="subTitle"/>
          </p:nvPr>
        </p:nvSpPr>
        <p:spPr>
          <a:xfrm>
            <a:off x="1287025" y="854782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28" name="Google Shape;28;p2"/>
          <p:cNvSpPr txBox="1"/>
          <p:nvPr>
            <p:ph idx="19" type="subTitle"/>
          </p:nvPr>
        </p:nvSpPr>
        <p:spPr>
          <a:xfrm>
            <a:off x="4779750" y="7135425"/>
            <a:ext cx="2563500" cy="3825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29" name="Google Shape;29;p2"/>
          <p:cNvSpPr txBox="1"/>
          <p:nvPr>
            <p:ph idx="20" type="subTitle"/>
          </p:nvPr>
        </p:nvSpPr>
        <p:spPr>
          <a:xfrm>
            <a:off x="4779750" y="756912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30" name="Google Shape;30;p2"/>
          <p:cNvSpPr txBox="1"/>
          <p:nvPr>
            <p:ph idx="21" type="subTitle"/>
          </p:nvPr>
        </p:nvSpPr>
        <p:spPr>
          <a:xfrm>
            <a:off x="4779750" y="805847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31" name="Google Shape;31;p2"/>
          <p:cNvSpPr txBox="1"/>
          <p:nvPr>
            <p:ph idx="22" type="subTitle"/>
          </p:nvPr>
        </p:nvSpPr>
        <p:spPr>
          <a:xfrm>
            <a:off x="4779750" y="8547825"/>
            <a:ext cx="2563500" cy="493800"/>
          </a:xfrm>
          <a:prstGeom prst="rect">
            <a:avLst/>
          </a:prstGeom>
        </p:spPr>
        <p:txBody>
          <a:bodyPr anchorCtr="0" anchor="ctr" bIns="0" lIns="0" spcFirstLastPara="1" rIns="0" wrap="square" tIns="0">
            <a:noAutofit/>
          </a:bodyPr>
          <a:lstStyle>
            <a:lvl1pPr lvl="0" rtl="0">
              <a:lnSpc>
                <a:spcPct val="100000"/>
              </a:lnSpc>
              <a:spcBef>
                <a:spcPts val="0"/>
              </a:spcBef>
              <a:spcAft>
                <a:spcPts val="0"/>
              </a:spcAft>
              <a:buSzPts val="1100"/>
              <a:buNone/>
              <a:defRPr b="1" sz="1100"/>
            </a:lvl1pPr>
            <a:lvl2pPr lvl="1" rtl="0">
              <a:lnSpc>
                <a:spcPct val="100000"/>
              </a:lnSpc>
              <a:spcBef>
                <a:spcPts val="0"/>
              </a:spcBef>
              <a:spcAft>
                <a:spcPts val="0"/>
              </a:spcAft>
              <a:buSzPts val="1100"/>
              <a:buNone/>
              <a:defRPr b="1" sz="1100"/>
            </a:lvl2pPr>
            <a:lvl3pPr lvl="2" rtl="0">
              <a:lnSpc>
                <a:spcPct val="100000"/>
              </a:lnSpc>
              <a:spcBef>
                <a:spcPts val="0"/>
              </a:spcBef>
              <a:spcAft>
                <a:spcPts val="0"/>
              </a:spcAft>
              <a:buSzPts val="1100"/>
              <a:buNone/>
              <a:defRPr b="1" sz="1100"/>
            </a:lvl3pPr>
            <a:lvl4pPr lvl="3" rtl="0">
              <a:lnSpc>
                <a:spcPct val="100000"/>
              </a:lnSpc>
              <a:spcBef>
                <a:spcPts val="0"/>
              </a:spcBef>
              <a:spcAft>
                <a:spcPts val="0"/>
              </a:spcAft>
              <a:buSzPts val="1100"/>
              <a:buNone/>
              <a:defRPr b="1" sz="1100"/>
            </a:lvl4pPr>
            <a:lvl5pPr lvl="4" rtl="0">
              <a:lnSpc>
                <a:spcPct val="100000"/>
              </a:lnSpc>
              <a:spcBef>
                <a:spcPts val="0"/>
              </a:spcBef>
              <a:spcAft>
                <a:spcPts val="0"/>
              </a:spcAft>
              <a:buSzPts val="1100"/>
              <a:buNone/>
              <a:defRPr b="1" sz="1100"/>
            </a:lvl5pPr>
            <a:lvl6pPr lvl="5" rtl="0">
              <a:lnSpc>
                <a:spcPct val="100000"/>
              </a:lnSpc>
              <a:spcBef>
                <a:spcPts val="0"/>
              </a:spcBef>
              <a:spcAft>
                <a:spcPts val="0"/>
              </a:spcAft>
              <a:buSzPts val="1100"/>
              <a:buNone/>
              <a:defRPr b="1" sz="1100"/>
            </a:lvl6pPr>
            <a:lvl7pPr lvl="6" rtl="0">
              <a:lnSpc>
                <a:spcPct val="100000"/>
              </a:lnSpc>
              <a:spcBef>
                <a:spcPts val="0"/>
              </a:spcBef>
              <a:spcAft>
                <a:spcPts val="0"/>
              </a:spcAft>
              <a:buSzPts val="1100"/>
              <a:buNone/>
              <a:defRPr b="1" sz="1100"/>
            </a:lvl7pPr>
            <a:lvl8pPr lvl="7" rtl="0">
              <a:lnSpc>
                <a:spcPct val="100000"/>
              </a:lnSpc>
              <a:spcBef>
                <a:spcPts val="0"/>
              </a:spcBef>
              <a:spcAft>
                <a:spcPts val="0"/>
              </a:spcAft>
              <a:buSzPts val="1100"/>
              <a:buNone/>
              <a:defRPr b="1" sz="1100"/>
            </a:lvl8pPr>
            <a:lvl9pPr lvl="8" rtl="0">
              <a:lnSpc>
                <a:spcPct val="100000"/>
              </a:lnSpc>
              <a:spcBef>
                <a:spcPts val="0"/>
              </a:spcBef>
              <a:spcAft>
                <a:spcPts val="0"/>
              </a:spcAft>
              <a:buSzPts val="1100"/>
              <a:buNone/>
              <a:defRPr b="1" sz="1100"/>
            </a:lvl9pPr>
          </a:lstStyle>
          <a:p/>
        </p:txBody>
      </p:sp>
      <p:sp>
        <p:nvSpPr>
          <p:cNvPr id="32" name="Google Shape;32;p2"/>
          <p:cNvSpPr txBox="1"/>
          <p:nvPr>
            <p:ph idx="23" type="subTitle"/>
          </p:nvPr>
        </p:nvSpPr>
        <p:spPr>
          <a:xfrm>
            <a:off x="1287025" y="9675475"/>
            <a:ext cx="6253800" cy="2715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Clr>
                <a:schemeClr val="dk1"/>
              </a:buClr>
              <a:buSzPts val="900"/>
              <a:buNone/>
              <a:defRPr sz="900">
                <a:solidFill>
                  <a:schemeClr val="dk1"/>
                </a:solidFill>
              </a:defRPr>
            </a:lvl1pPr>
            <a:lvl2pPr lvl="1" rtl="0" algn="r">
              <a:lnSpc>
                <a:spcPct val="100000"/>
              </a:lnSpc>
              <a:spcBef>
                <a:spcPts val="0"/>
              </a:spcBef>
              <a:spcAft>
                <a:spcPts val="0"/>
              </a:spcAft>
              <a:buClr>
                <a:schemeClr val="accent1"/>
              </a:buClr>
              <a:buSzPts val="1100"/>
              <a:buNone/>
              <a:defRPr b="1" sz="1100">
                <a:solidFill>
                  <a:schemeClr val="accent1"/>
                </a:solidFill>
              </a:defRPr>
            </a:lvl2pPr>
            <a:lvl3pPr lvl="2" rtl="0" algn="r">
              <a:lnSpc>
                <a:spcPct val="100000"/>
              </a:lnSpc>
              <a:spcBef>
                <a:spcPts val="0"/>
              </a:spcBef>
              <a:spcAft>
                <a:spcPts val="0"/>
              </a:spcAft>
              <a:buClr>
                <a:schemeClr val="accent1"/>
              </a:buClr>
              <a:buSzPts val="1100"/>
              <a:buNone/>
              <a:defRPr b="1" sz="1100">
                <a:solidFill>
                  <a:schemeClr val="accent1"/>
                </a:solidFill>
              </a:defRPr>
            </a:lvl3pPr>
            <a:lvl4pPr lvl="3" rtl="0" algn="r">
              <a:lnSpc>
                <a:spcPct val="100000"/>
              </a:lnSpc>
              <a:spcBef>
                <a:spcPts val="0"/>
              </a:spcBef>
              <a:spcAft>
                <a:spcPts val="0"/>
              </a:spcAft>
              <a:buClr>
                <a:schemeClr val="accent1"/>
              </a:buClr>
              <a:buSzPts val="1100"/>
              <a:buNone/>
              <a:defRPr b="1" sz="1100">
                <a:solidFill>
                  <a:schemeClr val="accent1"/>
                </a:solidFill>
              </a:defRPr>
            </a:lvl4pPr>
            <a:lvl5pPr lvl="4" rtl="0" algn="r">
              <a:lnSpc>
                <a:spcPct val="100000"/>
              </a:lnSpc>
              <a:spcBef>
                <a:spcPts val="0"/>
              </a:spcBef>
              <a:spcAft>
                <a:spcPts val="0"/>
              </a:spcAft>
              <a:buClr>
                <a:schemeClr val="accent1"/>
              </a:buClr>
              <a:buSzPts val="1100"/>
              <a:buNone/>
              <a:defRPr b="1" sz="1100">
                <a:solidFill>
                  <a:schemeClr val="accent1"/>
                </a:solidFill>
              </a:defRPr>
            </a:lvl5pPr>
            <a:lvl6pPr lvl="5" rtl="0" algn="r">
              <a:lnSpc>
                <a:spcPct val="100000"/>
              </a:lnSpc>
              <a:spcBef>
                <a:spcPts val="0"/>
              </a:spcBef>
              <a:spcAft>
                <a:spcPts val="0"/>
              </a:spcAft>
              <a:buClr>
                <a:schemeClr val="accent1"/>
              </a:buClr>
              <a:buSzPts val="1100"/>
              <a:buNone/>
              <a:defRPr b="1" sz="1100">
                <a:solidFill>
                  <a:schemeClr val="accent1"/>
                </a:solidFill>
              </a:defRPr>
            </a:lvl6pPr>
            <a:lvl7pPr lvl="6" rtl="0" algn="r">
              <a:lnSpc>
                <a:spcPct val="100000"/>
              </a:lnSpc>
              <a:spcBef>
                <a:spcPts val="0"/>
              </a:spcBef>
              <a:spcAft>
                <a:spcPts val="0"/>
              </a:spcAft>
              <a:buClr>
                <a:schemeClr val="accent1"/>
              </a:buClr>
              <a:buSzPts val="1100"/>
              <a:buNone/>
              <a:defRPr b="1" sz="1100">
                <a:solidFill>
                  <a:schemeClr val="accent1"/>
                </a:solidFill>
              </a:defRPr>
            </a:lvl7pPr>
            <a:lvl8pPr lvl="7" rtl="0" algn="r">
              <a:lnSpc>
                <a:spcPct val="100000"/>
              </a:lnSpc>
              <a:spcBef>
                <a:spcPts val="0"/>
              </a:spcBef>
              <a:spcAft>
                <a:spcPts val="0"/>
              </a:spcAft>
              <a:buClr>
                <a:schemeClr val="accent1"/>
              </a:buClr>
              <a:buSzPts val="1100"/>
              <a:buNone/>
              <a:defRPr b="1" sz="1100">
                <a:solidFill>
                  <a:schemeClr val="accent1"/>
                </a:solidFill>
              </a:defRPr>
            </a:lvl8pPr>
            <a:lvl9pPr lvl="8" rtl="0" algn="r">
              <a:lnSpc>
                <a:spcPct val="100000"/>
              </a:lnSpc>
              <a:spcBef>
                <a:spcPts val="0"/>
              </a:spcBef>
              <a:spcAft>
                <a:spcPts val="0"/>
              </a:spcAft>
              <a:buClr>
                <a:schemeClr val="accent1"/>
              </a:buClr>
              <a:buSzPts val="1100"/>
              <a:buNone/>
              <a:defRPr b="1" sz="1100">
                <a:solidFill>
                  <a:schemeClr val="accent1"/>
                </a:solidFill>
              </a:defRPr>
            </a:lvl9pPr>
          </a:lstStyle>
          <a:p/>
        </p:txBody>
      </p:sp>
      <p:sp>
        <p:nvSpPr>
          <p:cNvPr id="33" name="Google Shape;33;p2"/>
          <p:cNvSpPr/>
          <p:nvPr>
            <p:ph idx="24" type="pic"/>
          </p:nvPr>
        </p:nvSpPr>
        <p:spPr>
          <a:xfrm>
            <a:off x="4131700" y="7135425"/>
            <a:ext cx="382500" cy="382500"/>
          </a:xfrm>
          <a:prstGeom prst="ellipse">
            <a:avLst/>
          </a:prstGeom>
          <a:noFill/>
          <a:ln>
            <a:noFill/>
          </a:ln>
        </p:spPr>
      </p:sp>
      <p:sp>
        <p:nvSpPr>
          <p:cNvPr id="34" name="Google Shape;34;p2"/>
          <p:cNvSpPr/>
          <p:nvPr>
            <p:ph idx="25" type="pic"/>
          </p:nvPr>
        </p:nvSpPr>
        <p:spPr>
          <a:xfrm>
            <a:off x="623350" y="7596950"/>
            <a:ext cx="382500" cy="382500"/>
          </a:xfrm>
          <a:prstGeom prst="ellipse">
            <a:avLst/>
          </a:prstGeom>
          <a:noFill/>
          <a:ln>
            <a:noFill/>
          </a:ln>
        </p:spPr>
      </p:sp>
      <p:sp>
        <p:nvSpPr>
          <p:cNvPr id="35" name="Google Shape;35;p2"/>
          <p:cNvSpPr/>
          <p:nvPr>
            <p:ph idx="26" type="pic"/>
          </p:nvPr>
        </p:nvSpPr>
        <p:spPr>
          <a:xfrm>
            <a:off x="4131700" y="7596950"/>
            <a:ext cx="382500" cy="382500"/>
          </a:xfrm>
          <a:prstGeom prst="ellipse">
            <a:avLst/>
          </a:prstGeom>
          <a:noFill/>
          <a:ln>
            <a:noFill/>
          </a:ln>
        </p:spPr>
      </p:sp>
      <p:sp>
        <p:nvSpPr>
          <p:cNvPr id="36" name="Google Shape;36;p2"/>
          <p:cNvSpPr/>
          <p:nvPr>
            <p:ph idx="27" type="pic"/>
          </p:nvPr>
        </p:nvSpPr>
        <p:spPr>
          <a:xfrm>
            <a:off x="623350" y="8114125"/>
            <a:ext cx="382500" cy="382500"/>
          </a:xfrm>
          <a:prstGeom prst="ellipse">
            <a:avLst/>
          </a:prstGeom>
          <a:noFill/>
          <a:ln>
            <a:noFill/>
          </a:ln>
        </p:spPr>
      </p:sp>
      <p:sp>
        <p:nvSpPr>
          <p:cNvPr id="37" name="Google Shape;37;p2"/>
          <p:cNvSpPr/>
          <p:nvPr>
            <p:ph idx="28" type="pic"/>
          </p:nvPr>
        </p:nvSpPr>
        <p:spPr>
          <a:xfrm>
            <a:off x="4131700" y="8114125"/>
            <a:ext cx="382500" cy="382500"/>
          </a:xfrm>
          <a:prstGeom prst="ellipse">
            <a:avLst/>
          </a:prstGeom>
          <a:noFill/>
          <a:ln>
            <a:noFill/>
          </a:ln>
        </p:spPr>
      </p:sp>
      <p:sp>
        <p:nvSpPr>
          <p:cNvPr id="38" name="Google Shape;38;p2"/>
          <p:cNvSpPr/>
          <p:nvPr>
            <p:ph idx="29" type="pic"/>
          </p:nvPr>
        </p:nvSpPr>
        <p:spPr>
          <a:xfrm>
            <a:off x="623350" y="8617825"/>
            <a:ext cx="382500" cy="382500"/>
          </a:xfrm>
          <a:prstGeom prst="ellipse">
            <a:avLst/>
          </a:prstGeom>
          <a:noFill/>
          <a:ln>
            <a:noFill/>
          </a:ln>
        </p:spPr>
      </p:sp>
      <p:sp>
        <p:nvSpPr>
          <p:cNvPr id="39" name="Google Shape;39;p2"/>
          <p:cNvSpPr/>
          <p:nvPr>
            <p:ph idx="30" type="pic"/>
          </p:nvPr>
        </p:nvSpPr>
        <p:spPr>
          <a:xfrm>
            <a:off x="4131700" y="8617825"/>
            <a:ext cx="382500" cy="382500"/>
          </a:xfrm>
          <a:prstGeom prst="ellipse">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spTree>
      <p:nvGrpSpPr>
        <p:cNvPr id="40" name="Shape 40"/>
        <p:cNvGrpSpPr/>
        <p:nvPr/>
      </p:nvGrpSpPr>
      <p:grpSpPr>
        <a:xfrm>
          <a:off x="0" y="0"/>
          <a:ext cx="0" cy="0"/>
          <a:chOff x="0" y="0"/>
          <a:chExt cx="0" cy="0"/>
        </a:xfrm>
      </p:grpSpPr>
      <p:sp>
        <p:nvSpPr>
          <p:cNvPr id="41" name="Google Shape;41;p3"/>
          <p:cNvSpPr/>
          <p:nvPr/>
        </p:nvSpPr>
        <p:spPr>
          <a:xfrm>
            <a:off x="429275" y="6796776"/>
            <a:ext cx="6913800" cy="1669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2"/>
              </a:solidFill>
            </a:endParaRPr>
          </a:p>
        </p:txBody>
      </p:sp>
      <p:sp>
        <p:nvSpPr>
          <p:cNvPr id="42" name="Google Shape;42;p3"/>
          <p:cNvSpPr/>
          <p:nvPr/>
        </p:nvSpPr>
        <p:spPr>
          <a:xfrm>
            <a:off x="0" y="8864300"/>
            <a:ext cx="7772400" cy="11943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EEEEEE"/>
              </a:solidFill>
            </a:endParaRPr>
          </a:p>
        </p:txBody>
      </p:sp>
      <p:sp>
        <p:nvSpPr>
          <p:cNvPr id="43" name="Google Shape;43;p3"/>
          <p:cNvSpPr/>
          <p:nvPr/>
        </p:nvSpPr>
        <p:spPr>
          <a:xfrm>
            <a:off x="0" y="0"/>
            <a:ext cx="7772400" cy="2406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EEEEEE"/>
              </a:solidFill>
            </a:endParaRPr>
          </a:p>
        </p:txBody>
      </p:sp>
      <p:sp>
        <p:nvSpPr>
          <p:cNvPr id="44" name="Google Shape;44;p3"/>
          <p:cNvSpPr/>
          <p:nvPr/>
        </p:nvSpPr>
        <p:spPr>
          <a:xfrm>
            <a:off x="313525" y="0"/>
            <a:ext cx="63000" cy="1669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ph idx="2" type="pic"/>
          </p:nvPr>
        </p:nvSpPr>
        <p:spPr>
          <a:xfrm>
            <a:off x="5627775" y="9152900"/>
            <a:ext cx="1715400" cy="617100"/>
          </a:xfrm>
          <a:prstGeom prst="rect">
            <a:avLst/>
          </a:prstGeom>
          <a:noFill/>
          <a:ln>
            <a:noFill/>
          </a:ln>
        </p:spPr>
      </p:sp>
      <p:sp>
        <p:nvSpPr>
          <p:cNvPr id="46" name="Google Shape;46;p3"/>
          <p:cNvSpPr txBox="1"/>
          <p:nvPr>
            <p:ph type="title"/>
          </p:nvPr>
        </p:nvSpPr>
        <p:spPr>
          <a:xfrm>
            <a:off x="515300" y="407275"/>
            <a:ext cx="1962000" cy="1262100"/>
          </a:xfrm>
          <a:prstGeom prst="rect">
            <a:avLst/>
          </a:prstGeom>
        </p:spPr>
        <p:txBody>
          <a:bodyPr anchorCtr="0" anchor="b" bIns="0" lIns="91425" spcFirstLastPara="1" rIns="91425" wrap="square" tIns="91425">
            <a:normAutofit/>
          </a:bodyPr>
          <a:lstStyle>
            <a:lvl1pPr lvl="0" rtl="0">
              <a:spcBef>
                <a:spcPts val="0"/>
              </a:spcBef>
              <a:spcAft>
                <a:spcPts val="0"/>
              </a:spcAft>
              <a:buSzPts val="1400"/>
              <a:buNone/>
              <a:defRPr sz="1400"/>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p:txBody>
      </p:sp>
      <p:sp>
        <p:nvSpPr>
          <p:cNvPr id="47" name="Google Shape;47;p3"/>
          <p:cNvSpPr txBox="1"/>
          <p:nvPr>
            <p:ph idx="1" type="subTitle"/>
          </p:nvPr>
        </p:nvSpPr>
        <p:spPr>
          <a:xfrm>
            <a:off x="515300" y="2624475"/>
            <a:ext cx="3866100" cy="382500"/>
          </a:xfrm>
          <a:prstGeom prst="rect">
            <a:avLst/>
          </a:prstGeom>
        </p:spPr>
        <p:txBody>
          <a:bodyPr anchorCtr="0" anchor="t" bIns="91425" lIns="91425" spcFirstLastPara="1" rIns="91425" wrap="square" tIns="91425">
            <a:noAutofit/>
          </a:bodyPr>
          <a:lstStyle>
            <a:lvl1pPr lvl="0" rtl="0">
              <a:spcBef>
                <a:spcPts val="0"/>
              </a:spcBef>
              <a:spcAft>
                <a:spcPts val="0"/>
              </a:spcAft>
              <a:buSzPts val="1500"/>
              <a:buNone/>
              <a:defRPr b="1"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48" name="Google Shape;48;p3"/>
          <p:cNvSpPr txBox="1"/>
          <p:nvPr>
            <p:ph idx="3" type="body"/>
          </p:nvPr>
        </p:nvSpPr>
        <p:spPr>
          <a:xfrm>
            <a:off x="515300" y="3006975"/>
            <a:ext cx="3262200" cy="33582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SzPts val="1000"/>
              <a:buChar char="●"/>
              <a:defRPr sz="1000"/>
            </a:lvl1pPr>
            <a:lvl2pPr indent="-292100" lvl="1" marL="914400" rtl="0">
              <a:spcBef>
                <a:spcPts val="0"/>
              </a:spcBef>
              <a:spcAft>
                <a:spcPts val="0"/>
              </a:spcAft>
              <a:buSzPts val="1000"/>
              <a:buChar char="○"/>
              <a:defRPr sz="1000"/>
            </a:lvl2pPr>
            <a:lvl3pPr indent="-292100" lvl="2" marL="1371600" rtl="0">
              <a:spcBef>
                <a:spcPts val="0"/>
              </a:spcBef>
              <a:spcAft>
                <a:spcPts val="0"/>
              </a:spcAft>
              <a:buSzPts val="1000"/>
              <a:buChar char="■"/>
              <a:defRPr sz="1000"/>
            </a:lvl3pPr>
            <a:lvl4pPr indent="-292100" lvl="3" marL="1828800" rtl="0">
              <a:spcBef>
                <a:spcPts val="0"/>
              </a:spcBef>
              <a:spcAft>
                <a:spcPts val="0"/>
              </a:spcAft>
              <a:buSzPts val="1000"/>
              <a:buChar char="●"/>
              <a:defRPr sz="1000"/>
            </a:lvl4pPr>
            <a:lvl5pPr indent="-292100" lvl="4" marL="2286000" rtl="0">
              <a:spcBef>
                <a:spcPts val="0"/>
              </a:spcBef>
              <a:spcAft>
                <a:spcPts val="0"/>
              </a:spcAft>
              <a:buSzPts val="1000"/>
              <a:buChar char="○"/>
              <a:defRPr sz="1000"/>
            </a:lvl5pPr>
            <a:lvl6pPr indent="-292100" lvl="5" marL="2743200" rtl="0">
              <a:spcBef>
                <a:spcPts val="0"/>
              </a:spcBef>
              <a:spcAft>
                <a:spcPts val="0"/>
              </a:spcAft>
              <a:buSzPts val="1000"/>
              <a:buChar char="■"/>
              <a:defRPr sz="1000"/>
            </a:lvl6pPr>
            <a:lvl7pPr indent="-292100" lvl="6" marL="3200400" rtl="0">
              <a:spcBef>
                <a:spcPts val="0"/>
              </a:spcBef>
              <a:spcAft>
                <a:spcPts val="0"/>
              </a:spcAft>
              <a:buSzPts val="1000"/>
              <a:buChar char="●"/>
              <a:defRPr sz="1000"/>
            </a:lvl7pPr>
            <a:lvl8pPr indent="-292100" lvl="7" marL="3657600" rtl="0">
              <a:spcBef>
                <a:spcPts val="0"/>
              </a:spcBef>
              <a:spcAft>
                <a:spcPts val="0"/>
              </a:spcAft>
              <a:buSzPts val="1000"/>
              <a:buChar char="○"/>
              <a:defRPr sz="1000"/>
            </a:lvl8pPr>
            <a:lvl9pPr indent="-292100" lvl="8" marL="4114800" rtl="0">
              <a:spcBef>
                <a:spcPts val="0"/>
              </a:spcBef>
              <a:spcAft>
                <a:spcPts val="0"/>
              </a:spcAft>
              <a:buSzPts val="1000"/>
              <a:buChar char="■"/>
              <a:defRPr sz="1000"/>
            </a:lvl9pPr>
          </a:lstStyle>
          <a:p/>
        </p:txBody>
      </p:sp>
      <p:sp>
        <p:nvSpPr>
          <p:cNvPr id="49" name="Google Shape;49;p3"/>
          <p:cNvSpPr txBox="1"/>
          <p:nvPr>
            <p:ph idx="4" type="subTitle"/>
          </p:nvPr>
        </p:nvSpPr>
        <p:spPr>
          <a:xfrm>
            <a:off x="938150" y="7134025"/>
            <a:ext cx="5960700" cy="382500"/>
          </a:xfrm>
          <a:prstGeom prst="rect">
            <a:avLst/>
          </a:prstGeom>
        </p:spPr>
        <p:txBody>
          <a:bodyPr anchorCtr="0" anchor="t" bIns="91425" lIns="91425" spcFirstLastPara="1" rIns="91425" wrap="square" tIns="0">
            <a:noAutofit/>
          </a:bodyPr>
          <a:lstStyle>
            <a:lvl1pPr lvl="0" rtl="0" algn="ctr">
              <a:spcBef>
                <a:spcPts val="0"/>
              </a:spcBef>
              <a:spcAft>
                <a:spcPts val="0"/>
              </a:spcAft>
              <a:buClr>
                <a:schemeClr val="lt1"/>
              </a:buClr>
              <a:buSzPts val="1500"/>
              <a:buNone/>
              <a:defRPr b="1" sz="1500">
                <a:solidFill>
                  <a:schemeClr val="lt1"/>
                </a:solidFill>
              </a:defRPr>
            </a:lvl1pPr>
            <a:lvl2pPr lvl="1" rtl="0" algn="ctr">
              <a:spcBef>
                <a:spcPts val="0"/>
              </a:spcBef>
              <a:spcAft>
                <a:spcPts val="0"/>
              </a:spcAft>
              <a:buClr>
                <a:schemeClr val="lt1"/>
              </a:buClr>
              <a:buSzPts val="1400"/>
              <a:buNone/>
              <a:defRPr>
                <a:solidFill>
                  <a:schemeClr val="lt1"/>
                </a:solidFill>
              </a:defRPr>
            </a:lvl2pPr>
            <a:lvl3pPr lvl="2" rtl="0" algn="ctr">
              <a:spcBef>
                <a:spcPts val="0"/>
              </a:spcBef>
              <a:spcAft>
                <a:spcPts val="0"/>
              </a:spcAft>
              <a:buClr>
                <a:schemeClr val="lt1"/>
              </a:buClr>
              <a:buSzPts val="1400"/>
              <a:buNone/>
              <a:defRPr>
                <a:solidFill>
                  <a:schemeClr val="lt1"/>
                </a:solidFill>
              </a:defRPr>
            </a:lvl3pPr>
            <a:lvl4pPr lvl="3" rtl="0" algn="ctr">
              <a:spcBef>
                <a:spcPts val="0"/>
              </a:spcBef>
              <a:spcAft>
                <a:spcPts val="0"/>
              </a:spcAft>
              <a:buClr>
                <a:schemeClr val="lt1"/>
              </a:buClr>
              <a:buSzPts val="1400"/>
              <a:buNone/>
              <a:defRPr>
                <a:solidFill>
                  <a:schemeClr val="lt1"/>
                </a:solidFill>
              </a:defRPr>
            </a:lvl4pPr>
            <a:lvl5pPr lvl="4" rtl="0" algn="ctr">
              <a:spcBef>
                <a:spcPts val="0"/>
              </a:spcBef>
              <a:spcAft>
                <a:spcPts val="0"/>
              </a:spcAft>
              <a:buClr>
                <a:schemeClr val="lt1"/>
              </a:buClr>
              <a:buSzPts val="1400"/>
              <a:buNone/>
              <a:defRPr>
                <a:solidFill>
                  <a:schemeClr val="lt1"/>
                </a:solidFill>
              </a:defRPr>
            </a:lvl5pPr>
            <a:lvl6pPr lvl="5" rtl="0" algn="ctr">
              <a:spcBef>
                <a:spcPts val="0"/>
              </a:spcBef>
              <a:spcAft>
                <a:spcPts val="0"/>
              </a:spcAft>
              <a:buClr>
                <a:schemeClr val="lt1"/>
              </a:buClr>
              <a:buSzPts val="1400"/>
              <a:buNone/>
              <a:defRPr>
                <a:solidFill>
                  <a:schemeClr val="lt1"/>
                </a:solidFill>
              </a:defRPr>
            </a:lvl6pPr>
            <a:lvl7pPr lvl="6" rtl="0" algn="ctr">
              <a:spcBef>
                <a:spcPts val="0"/>
              </a:spcBef>
              <a:spcAft>
                <a:spcPts val="0"/>
              </a:spcAft>
              <a:buClr>
                <a:schemeClr val="lt1"/>
              </a:buClr>
              <a:buSzPts val="1400"/>
              <a:buNone/>
              <a:defRPr>
                <a:solidFill>
                  <a:schemeClr val="lt1"/>
                </a:solidFill>
              </a:defRPr>
            </a:lvl7pPr>
            <a:lvl8pPr lvl="7" rtl="0" algn="ctr">
              <a:spcBef>
                <a:spcPts val="0"/>
              </a:spcBef>
              <a:spcAft>
                <a:spcPts val="0"/>
              </a:spcAft>
              <a:buClr>
                <a:schemeClr val="lt1"/>
              </a:buClr>
              <a:buSzPts val="1400"/>
              <a:buNone/>
              <a:defRPr>
                <a:solidFill>
                  <a:schemeClr val="lt1"/>
                </a:solidFill>
              </a:defRPr>
            </a:lvl8pPr>
            <a:lvl9pPr lvl="8" rtl="0" algn="ctr">
              <a:spcBef>
                <a:spcPts val="0"/>
              </a:spcBef>
              <a:spcAft>
                <a:spcPts val="0"/>
              </a:spcAft>
              <a:buClr>
                <a:schemeClr val="lt1"/>
              </a:buClr>
              <a:buSzPts val="1400"/>
              <a:buNone/>
              <a:defRPr>
                <a:solidFill>
                  <a:schemeClr val="lt1"/>
                </a:solidFill>
              </a:defRPr>
            </a:lvl9pPr>
          </a:lstStyle>
          <a:p/>
        </p:txBody>
      </p:sp>
      <p:sp>
        <p:nvSpPr>
          <p:cNvPr id="50" name="Google Shape;50;p3"/>
          <p:cNvSpPr txBox="1"/>
          <p:nvPr>
            <p:ph idx="5" type="subTitle"/>
          </p:nvPr>
        </p:nvSpPr>
        <p:spPr>
          <a:xfrm>
            <a:off x="3376925" y="9491275"/>
            <a:ext cx="1909800" cy="2715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Clr>
                <a:schemeClr val="dk1"/>
              </a:buClr>
              <a:buSzPts val="900"/>
              <a:buNone/>
              <a:defRPr sz="900">
                <a:solidFill>
                  <a:schemeClr val="dk1"/>
                </a:solidFill>
              </a:defRPr>
            </a:lvl1pPr>
            <a:lvl2pPr lvl="1" rtl="0">
              <a:lnSpc>
                <a:spcPct val="100000"/>
              </a:lnSpc>
              <a:spcBef>
                <a:spcPts val="0"/>
              </a:spcBef>
              <a:spcAft>
                <a:spcPts val="0"/>
              </a:spcAft>
              <a:buClr>
                <a:schemeClr val="accent1"/>
              </a:buClr>
              <a:buSzPts val="1100"/>
              <a:buNone/>
              <a:defRPr b="1" sz="1100">
                <a:solidFill>
                  <a:schemeClr val="accent1"/>
                </a:solidFill>
              </a:defRPr>
            </a:lvl2pPr>
            <a:lvl3pPr lvl="2" rtl="0">
              <a:lnSpc>
                <a:spcPct val="100000"/>
              </a:lnSpc>
              <a:spcBef>
                <a:spcPts val="0"/>
              </a:spcBef>
              <a:spcAft>
                <a:spcPts val="0"/>
              </a:spcAft>
              <a:buClr>
                <a:schemeClr val="accent1"/>
              </a:buClr>
              <a:buSzPts val="1100"/>
              <a:buNone/>
              <a:defRPr b="1" sz="1100">
                <a:solidFill>
                  <a:schemeClr val="accent1"/>
                </a:solidFill>
              </a:defRPr>
            </a:lvl3pPr>
            <a:lvl4pPr lvl="3" rtl="0">
              <a:lnSpc>
                <a:spcPct val="100000"/>
              </a:lnSpc>
              <a:spcBef>
                <a:spcPts val="0"/>
              </a:spcBef>
              <a:spcAft>
                <a:spcPts val="0"/>
              </a:spcAft>
              <a:buClr>
                <a:schemeClr val="accent1"/>
              </a:buClr>
              <a:buSzPts val="1100"/>
              <a:buNone/>
              <a:defRPr b="1" sz="1100">
                <a:solidFill>
                  <a:schemeClr val="accent1"/>
                </a:solidFill>
              </a:defRPr>
            </a:lvl4pPr>
            <a:lvl5pPr lvl="4" rtl="0">
              <a:lnSpc>
                <a:spcPct val="100000"/>
              </a:lnSpc>
              <a:spcBef>
                <a:spcPts val="0"/>
              </a:spcBef>
              <a:spcAft>
                <a:spcPts val="0"/>
              </a:spcAft>
              <a:buClr>
                <a:schemeClr val="accent1"/>
              </a:buClr>
              <a:buSzPts val="1100"/>
              <a:buNone/>
              <a:defRPr b="1" sz="1100">
                <a:solidFill>
                  <a:schemeClr val="accent1"/>
                </a:solidFill>
              </a:defRPr>
            </a:lvl5pPr>
            <a:lvl6pPr lvl="5" rtl="0">
              <a:lnSpc>
                <a:spcPct val="100000"/>
              </a:lnSpc>
              <a:spcBef>
                <a:spcPts val="0"/>
              </a:spcBef>
              <a:spcAft>
                <a:spcPts val="0"/>
              </a:spcAft>
              <a:buClr>
                <a:schemeClr val="accent1"/>
              </a:buClr>
              <a:buSzPts val="1100"/>
              <a:buNone/>
              <a:defRPr b="1" sz="1100">
                <a:solidFill>
                  <a:schemeClr val="accent1"/>
                </a:solidFill>
              </a:defRPr>
            </a:lvl6pPr>
            <a:lvl7pPr lvl="6" rtl="0">
              <a:lnSpc>
                <a:spcPct val="100000"/>
              </a:lnSpc>
              <a:spcBef>
                <a:spcPts val="0"/>
              </a:spcBef>
              <a:spcAft>
                <a:spcPts val="0"/>
              </a:spcAft>
              <a:buClr>
                <a:schemeClr val="accent1"/>
              </a:buClr>
              <a:buSzPts val="1100"/>
              <a:buNone/>
              <a:defRPr b="1" sz="1100">
                <a:solidFill>
                  <a:schemeClr val="accent1"/>
                </a:solidFill>
              </a:defRPr>
            </a:lvl7pPr>
            <a:lvl8pPr lvl="7" rtl="0">
              <a:lnSpc>
                <a:spcPct val="100000"/>
              </a:lnSpc>
              <a:spcBef>
                <a:spcPts val="0"/>
              </a:spcBef>
              <a:spcAft>
                <a:spcPts val="0"/>
              </a:spcAft>
              <a:buClr>
                <a:schemeClr val="accent1"/>
              </a:buClr>
              <a:buSzPts val="1100"/>
              <a:buNone/>
              <a:defRPr b="1" sz="1100">
                <a:solidFill>
                  <a:schemeClr val="accent1"/>
                </a:solidFill>
              </a:defRPr>
            </a:lvl8pPr>
            <a:lvl9pPr lvl="8" rtl="0">
              <a:lnSpc>
                <a:spcPct val="100000"/>
              </a:lnSpc>
              <a:spcBef>
                <a:spcPts val="0"/>
              </a:spcBef>
              <a:spcAft>
                <a:spcPts val="0"/>
              </a:spcAft>
              <a:buClr>
                <a:schemeClr val="accent1"/>
              </a:buClr>
              <a:buSzPts val="1100"/>
              <a:buNone/>
              <a:defRPr b="1" sz="1100">
                <a:solidFill>
                  <a:schemeClr val="accent1"/>
                </a:solidFill>
              </a:defRPr>
            </a:lvl9pPr>
          </a:lstStyle>
          <a:p/>
        </p:txBody>
      </p:sp>
      <p:pic>
        <p:nvPicPr>
          <p:cNvPr id="51" name="Google Shape;51;p3"/>
          <p:cNvPicPr preferRelativeResize="0"/>
          <p:nvPr/>
        </p:nvPicPr>
        <p:blipFill>
          <a:blip r:embed="rId2">
            <a:alphaModFix/>
          </a:blip>
          <a:stretch>
            <a:fillRect/>
          </a:stretch>
        </p:blipFill>
        <p:spPr>
          <a:xfrm>
            <a:off x="3109204" y="9539823"/>
            <a:ext cx="174395" cy="174402"/>
          </a:xfrm>
          <a:prstGeom prst="rect">
            <a:avLst/>
          </a:prstGeom>
          <a:noFill/>
          <a:ln>
            <a:noFill/>
          </a:ln>
        </p:spPr>
      </p:pic>
      <p:pic>
        <p:nvPicPr>
          <p:cNvPr id="52" name="Google Shape;52;p3"/>
          <p:cNvPicPr preferRelativeResize="0"/>
          <p:nvPr/>
        </p:nvPicPr>
        <p:blipFill>
          <a:blip r:embed="rId3">
            <a:alphaModFix/>
          </a:blip>
          <a:stretch>
            <a:fillRect/>
          </a:stretch>
        </p:blipFill>
        <p:spPr>
          <a:xfrm>
            <a:off x="471724" y="9299250"/>
            <a:ext cx="148850" cy="148850"/>
          </a:xfrm>
          <a:prstGeom prst="rect">
            <a:avLst/>
          </a:prstGeom>
          <a:noFill/>
          <a:ln>
            <a:noFill/>
          </a:ln>
        </p:spPr>
      </p:pic>
      <p:pic>
        <p:nvPicPr>
          <p:cNvPr id="53" name="Google Shape;53;p3"/>
          <p:cNvPicPr preferRelativeResize="0"/>
          <p:nvPr/>
        </p:nvPicPr>
        <p:blipFill>
          <a:blip r:embed="rId4">
            <a:alphaModFix/>
          </a:blip>
          <a:stretch>
            <a:fillRect/>
          </a:stretch>
        </p:blipFill>
        <p:spPr>
          <a:xfrm>
            <a:off x="3121978" y="9299250"/>
            <a:ext cx="148852" cy="148856"/>
          </a:xfrm>
          <a:prstGeom prst="rect">
            <a:avLst/>
          </a:prstGeom>
          <a:noFill/>
          <a:ln>
            <a:noFill/>
          </a:ln>
        </p:spPr>
      </p:pic>
      <p:pic>
        <p:nvPicPr>
          <p:cNvPr id="54" name="Google Shape;54;p3"/>
          <p:cNvPicPr preferRelativeResize="0"/>
          <p:nvPr/>
        </p:nvPicPr>
        <p:blipFill>
          <a:blip r:embed="rId5">
            <a:alphaModFix/>
          </a:blip>
          <a:stretch>
            <a:fillRect/>
          </a:stretch>
        </p:blipFill>
        <p:spPr>
          <a:xfrm>
            <a:off x="458950" y="9538117"/>
            <a:ext cx="174396" cy="174402"/>
          </a:xfrm>
          <a:prstGeom prst="rect">
            <a:avLst/>
          </a:prstGeom>
          <a:noFill/>
          <a:ln>
            <a:noFill/>
          </a:ln>
        </p:spPr>
      </p:pic>
      <p:sp>
        <p:nvSpPr>
          <p:cNvPr id="55" name="Google Shape;55;p3"/>
          <p:cNvSpPr txBox="1"/>
          <p:nvPr>
            <p:ph idx="6" type="subTitle"/>
          </p:nvPr>
        </p:nvSpPr>
        <p:spPr>
          <a:xfrm>
            <a:off x="3376925" y="9237925"/>
            <a:ext cx="1909800" cy="2715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Clr>
                <a:schemeClr val="dk1"/>
              </a:buClr>
              <a:buSzPts val="900"/>
              <a:buNone/>
              <a:defRPr sz="900">
                <a:solidFill>
                  <a:schemeClr val="dk1"/>
                </a:solidFill>
              </a:defRPr>
            </a:lvl1pPr>
            <a:lvl2pPr lvl="1" rtl="0">
              <a:lnSpc>
                <a:spcPct val="100000"/>
              </a:lnSpc>
              <a:spcBef>
                <a:spcPts val="0"/>
              </a:spcBef>
              <a:spcAft>
                <a:spcPts val="0"/>
              </a:spcAft>
              <a:buClr>
                <a:schemeClr val="accent1"/>
              </a:buClr>
              <a:buSzPts val="1100"/>
              <a:buNone/>
              <a:defRPr b="1" sz="1100">
                <a:solidFill>
                  <a:schemeClr val="accent1"/>
                </a:solidFill>
              </a:defRPr>
            </a:lvl2pPr>
            <a:lvl3pPr lvl="2" rtl="0">
              <a:lnSpc>
                <a:spcPct val="100000"/>
              </a:lnSpc>
              <a:spcBef>
                <a:spcPts val="0"/>
              </a:spcBef>
              <a:spcAft>
                <a:spcPts val="0"/>
              </a:spcAft>
              <a:buClr>
                <a:schemeClr val="accent1"/>
              </a:buClr>
              <a:buSzPts val="1100"/>
              <a:buNone/>
              <a:defRPr b="1" sz="1100">
                <a:solidFill>
                  <a:schemeClr val="accent1"/>
                </a:solidFill>
              </a:defRPr>
            </a:lvl3pPr>
            <a:lvl4pPr lvl="3" rtl="0">
              <a:lnSpc>
                <a:spcPct val="100000"/>
              </a:lnSpc>
              <a:spcBef>
                <a:spcPts val="0"/>
              </a:spcBef>
              <a:spcAft>
                <a:spcPts val="0"/>
              </a:spcAft>
              <a:buClr>
                <a:schemeClr val="accent1"/>
              </a:buClr>
              <a:buSzPts val="1100"/>
              <a:buNone/>
              <a:defRPr b="1" sz="1100">
                <a:solidFill>
                  <a:schemeClr val="accent1"/>
                </a:solidFill>
              </a:defRPr>
            </a:lvl4pPr>
            <a:lvl5pPr lvl="4" rtl="0">
              <a:lnSpc>
                <a:spcPct val="100000"/>
              </a:lnSpc>
              <a:spcBef>
                <a:spcPts val="0"/>
              </a:spcBef>
              <a:spcAft>
                <a:spcPts val="0"/>
              </a:spcAft>
              <a:buClr>
                <a:schemeClr val="accent1"/>
              </a:buClr>
              <a:buSzPts val="1100"/>
              <a:buNone/>
              <a:defRPr b="1" sz="1100">
                <a:solidFill>
                  <a:schemeClr val="accent1"/>
                </a:solidFill>
              </a:defRPr>
            </a:lvl5pPr>
            <a:lvl6pPr lvl="5" rtl="0">
              <a:lnSpc>
                <a:spcPct val="100000"/>
              </a:lnSpc>
              <a:spcBef>
                <a:spcPts val="0"/>
              </a:spcBef>
              <a:spcAft>
                <a:spcPts val="0"/>
              </a:spcAft>
              <a:buClr>
                <a:schemeClr val="accent1"/>
              </a:buClr>
              <a:buSzPts val="1100"/>
              <a:buNone/>
              <a:defRPr b="1" sz="1100">
                <a:solidFill>
                  <a:schemeClr val="accent1"/>
                </a:solidFill>
              </a:defRPr>
            </a:lvl6pPr>
            <a:lvl7pPr lvl="6" rtl="0">
              <a:lnSpc>
                <a:spcPct val="100000"/>
              </a:lnSpc>
              <a:spcBef>
                <a:spcPts val="0"/>
              </a:spcBef>
              <a:spcAft>
                <a:spcPts val="0"/>
              </a:spcAft>
              <a:buClr>
                <a:schemeClr val="accent1"/>
              </a:buClr>
              <a:buSzPts val="1100"/>
              <a:buNone/>
              <a:defRPr b="1" sz="1100">
                <a:solidFill>
                  <a:schemeClr val="accent1"/>
                </a:solidFill>
              </a:defRPr>
            </a:lvl7pPr>
            <a:lvl8pPr lvl="7" rtl="0">
              <a:lnSpc>
                <a:spcPct val="100000"/>
              </a:lnSpc>
              <a:spcBef>
                <a:spcPts val="0"/>
              </a:spcBef>
              <a:spcAft>
                <a:spcPts val="0"/>
              </a:spcAft>
              <a:buClr>
                <a:schemeClr val="accent1"/>
              </a:buClr>
              <a:buSzPts val="1100"/>
              <a:buNone/>
              <a:defRPr b="1" sz="1100">
                <a:solidFill>
                  <a:schemeClr val="accent1"/>
                </a:solidFill>
              </a:defRPr>
            </a:lvl8pPr>
            <a:lvl9pPr lvl="8" rtl="0">
              <a:lnSpc>
                <a:spcPct val="100000"/>
              </a:lnSpc>
              <a:spcBef>
                <a:spcPts val="0"/>
              </a:spcBef>
              <a:spcAft>
                <a:spcPts val="0"/>
              </a:spcAft>
              <a:buClr>
                <a:schemeClr val="accent1"/>
              </a:buClr>
              <a:buSzPts val="1100"/>
              <a:buNone/>
              <a:defRPr b="1" sz="1100">
                <a:solidFill>
                  <a:schemeClr val="accent1"/>
                </a:solidFill>
              </a:defRPr>
            </a:lvl9pPr>
          </a:lstStyle>
          <a:p/>
        </p:txBody>
      </p:sp>
      <p:sp>
        <p:nvSpPr>
          <p:cNvPr id="56" name="Google Shape;56;p3"/>
          <p:cNvSpPr txBox="1"/>
          <p:nvPr>
            <p:ph idx="7" type="subTitle"/>
          </p:nvPr>
        </p:nvSpPr>
        <p:spPr>
          <a:xfrm>
            <a:off x="728150" y="9491275"/>
            <a:ext cx="2229000" cy="271500"/>
          </a:xfrm>
          <a:prstGeom prst="rect">
            <a:avLst/>
          </a:prstGeom>
        </p:spPr>
        <p:txBody>
          <a:bodyPr anchorCtr="0" anchor="ctr" bIns="91425" lIns="91425" spcFirstLastPara="1" rIns="0" wrap="square" tIns="91425">
            <a:noAutofit/>
          </a:bodyPr>
          <a:lstStyle>
            <a:lvl1pPr lvl="0" rtl="0">
              <a:lnSpc>
                <a:spcPct val="100000"/>
              </a:lnSpc>
              <a:spcBef>
                <a:spcPts val="0"/>
              </a:spcBef>
              <a:spcAft>
                <a:spcPts val="0"/>
              </a:spcAft>
              <a:buClr>
                <a:schemeClr val="dk1"/>
              </a:buClr>
              <a:buSzPts val="900"/>
              <a:buNone/>
              <a:defRPr sz="900">
                <a:solidFill>
                  <a:schemeClr val="dk1"/>
                </a:solidFill>
              </a:defRPr>
            </a:lvl1pPr>
            <a:lvl2pPr lvl="1" rtl="0">
              <a:lnSpc>
                <a:spcPct val="100000"/>
              </a:lnSpc>
              <a:spcBef>
                <a:spcPts val="0"/>
              </a:spcBef>
              <a:spcAft>
                <a:spcPts val="0"/>
              </a:spcAft>
              <a:buClr>
                <a:schemeClr val="accent1"/>
              </a:buClr>
              <a:buSzPts val="1100"/>
              <a:buNone/>
              <a:defRPr b="1" sz="1100">
                <a:solidFill>
                  <a:schemeClr val="accent1"/>
                </a:solidFill>
              </a:defRPr>
            </a:lvl2pPr>
            <a:lvl3pPr lvl="2" rtl="0">
              <a:lnSpc>
                <a:spcPct val="100000"/>
              </a:lnSpc>
              <a:spcBef>
                <a:spcPts val="0"/>
              </a:spcBef>
              <a:spcAft>
                <a:spcPts val="0"/>
              </a:spcAft>
              <a:buClr>
                <a:schemeClr val="accent1"/>
              </a:buClr>
              <a:buSzPts val="1100"/>
              <a:buNone/>
              <a:defRPr b="1" sz="1100">
                <a:solidFill>
                  <a:schemeClr val="accent1"/>
                </a:solidFill>
              </a:defRPr>
            </a:lvl3pPr>
            <a:lvl4pPr lvl="3" rtl="0">
              <a:lnSpc>
                <a:spcPct val="100000"/>
              </a:lnSpc>
              <a:spcBef>
                <a:spcPts val="0"/>
              </a:spcBef>
              <a:spcAft>
                <a:spcPts val="0"/>
              </a:spcAft>
              <a:buClr>
                <a:schemeClr val="accent1"/>
              </a:buClr>
              <a:buSzPts val="1100"/>
              <a:buNone/>
              <a:defRPr b="1" sz="1100">
                <a:solidFill>
                  <a:schemeClr val="accent1"/>
                </a:solidFill>
              </a:defRPr>
            </a:lvl4pPr>
            <a:lvl5pPr lvl="4" rtl="0">
              <a:lnSpc>
                <a:spcPct val="100000"/>
              </a:lnSpc>
              <a:spcBef>
                <a:spcPts val="0"/>
              </a:spcBef>
              <a:spcAft>
                <a:spcPts val="0"/>
              </a:spcAft>
              <a:buClr>
                <a:schemeClr val="accent1"/>
              </a:buClr>
              <a:buSzPts val="1100"/>
              <a:buNone/>
              <a:defRPr b="1" sz="1100">
                <a:solidFill>
                  <a:schemeClr val="accent1"/>
                </a:solidFill>
              </a:defRPr>
            </a:lvl5pPr>
            <a:lvl6pPr lvl="5" rtl="0">
              <a:lnSpc>
                <a:spcPct val="100000"/>
              </a:lnSpc>
              <a:spcBef>
                <a:spcPts val="0"/>
              </a:spcBef>
              <a:spcAft>
                <a:spcPts val="0"/>
              </a:spcAft>
              <a:buClr>
                <a:schemeClr val="accent1"/>
              </a:buClr>
              <a:buSzPts val="1100"/>
              <a:buNone/>
              <a:defRPr b="1" sz="1100">
                <a:solidFill>
                  <a:schemeClr val="accent1"/>
                </a:solidFill>
              </a:defRPr>
            </a:lvl6pPr>
            <a:lvl7pPr lvl="6" rtl="0">
              <a:lnSpc>
                <a:spcPct val="100000"/>
              </a:lnSpc>
              <a:spcBef>
                <a:spcPts val="0"/>
              </a:spcBef>
              <a:spcAft>
                <a:spcPts val="0"/>
              </a:spcAft>
              <a:buClr>
                <a:schemeClr val="accent1"/>
              </a:buClr>
              <a:buSzPts val="1100"/>
              <a:buNone/>
              <a:defRPr b="1" sz="1100">
                <a:solidFill>
                  <a:schemeClr val="accent1"/>
                </a:solidFill>
              </a:defRPr>
            </a:lvl7pPr>
            <a:lvl8pPr lvl="7" rtl="0">
              <a:lnSpc>
                <a:spcPct val="100000"/>
              </a:lnSpc>
              <a:spcBef>
                <a:spcPts val="0"/>
              </a:spcBef>
              <a:spcAft>
                <a:spcPts val="0"/>
              </a:spcAft>
              <a:buClr>
                <a:schemeClr val="accent1"/>
              </a:buClr>
              <a:buSzPts val="1100"/>
              <a:buNone/>
              <a:defRPr b="1" sz="1100">
                <a:solidFill>
                  <a:schemeClr val="accent1"/>
                </a:solidFill>
              </a:defRPr>
            </a:lvl8pPr>
            <a:lvl9pPr lvl="8" rtl="0">
              <a:lnSpc>
                <a:spcPct val="100000"/>
              </a:lnSpc>
              <a:spcBef>
                <a:spcPts val="0"/>
              </a:spcBef>
              <a:spcAft>
                <a:spcPts val="0"/>
              </a:spcAft>
              <a:buClr>
                <a:schemeClr val="accent1"/>
              </a:buClr>
              <a:buSzPts val="1100"/>
              <a:buNone/>
              <a:defRPr b="1" sz="1100">
                <a:solidFill>
                  <a:schemeClr val="accent1"/>
                </a:solidFill>
              </a:defRPr>
            </a:lvl9pPr>
          </a:lstStyle>
          <a:p/>
        </p:txBody>
      </p:sp>
      <p:sp>
        <p:nvSpPr>
          <p:cNvPr id="57" name="Google Shape;57;p3"/>
          <p:cNvSpPr txBox="1"/>
          <p:nvPr>
            <p:ph idx="8" type="subTitle"/>
          </p:nvPr>
        </p:nvSpPr>
        <p:spPr>
          <a:xfrm>
            <a:off x="728150" y="9237925"/>
            <a:ext cx="2229000" cy="271500"/>
          </a:xfrm>
          <a:prstGeom prst="rect">
            <a:avLst/>
          </a:prstGeom>
        </p:spPr>
        <p:txBody>
          <a:bodyPr anchorCtr="0" anchor="ctr" bIns="91425" lIns="91425" spcFirstLastPara="1" rIns="0" wrap="square" tIns="91425">
            <a:noAutofit/>
          </a:bodyPr>
          <a:lstStyle>
            <a:lvl1pPr lvl="0" rtl="0">
              <a:lnSpc>
                <a:spcPct val="100000"/>
              </a:lnSpc>
              <a:spcBef>
                <a:spcPts val="0"/>
              </a:spcBef>
              <a:spcAft>
                <a:spcPts val="0"/>
              </a:spcAft>
              <a:buClr>
                <a:schemeClr val="dk1"/>
              </a:buClr>
              <a:buSzPts val="900"/>
              <a:buNone/>
              <a:defRPr sz="900">
                <a:solidFill>
                  <a:schemeClr val="dk1"/>
                </a:solidFill>
              </a:defRPr>
            </a:lvl1pPr>
            <a:lvl2pPr lvl="1" rtl="0">
              <a:lnSpc>
                <a:spcPct val="100000"/>
              </a:lnSpc>
              <a:spcBef>
                <a:spcPts val="0"/>
              </a:spcBef>
              <a:spcAft>
                <a:spcPts val="0"/>
              </a:spcAft>
              <a:buClr>
                <a:schemeClr val="accent1"/>
              </a:buClr>
              <a:buSzPts val="1100"/>
              <a:buNone/>
              <a:defRPr b="1" sz="1100">
                <a:solidFill>
                  <a:schemeClr val="accent1"/>
                </a:solidFill>
              </a:defRPr>
            </a:lvl2pPr>
            <a:lvl3pPr lvl="2" rtl="0">
              <a:lnSpc>
                <a:spcPct val="100000"/>
              </a:lnSpc>
              <a:spcBef>
                <a:spcPts val="0"/>
              </a:spcBef>
              <a:spcAft>
                <a:spcPts val="0"/>
              </a:spcAft>
              <a:buClr>
                <a:schemeClr val="accent1"/>
              </a:buClr>
              <a:buSzPts val="1100"/>
              <a:buNone/>
              <a:defRPr b="1" sz="1100">
                <a:solidFill>
                  <a:schemeClr val="accent1"/>
                </a:solidFill>
              </a:defRPr>
            </a:lvl3pPr>
            <a:lvl4pPr lvl="3" rtl="0">
              <a:lnSpc>
                <a:spcPct val="100000"/>
              </a:lnSpc>
              <a:spcBef>
                <a:spcPts val="0"/>
              </a:spcBef>
              <a:spcAft>
                <a:spcPts val="0"/>
              </a:spcAft>
              <a:buClr>
                <a:schemeClr val="accent1"/>
              </a:buClr>
              <a:buSzPts val="1100"/>
              <a:buNone/>
              <a:defRPr b="1" sz="1100">
                <a:solidFill>
                  <a:schemeClr val="accent1"/>
                </a:solidFill>
              </a:defRPr>
            </a:lvl4pPr>
            <a:lvl5pPr lvl="4" rtl="0">
              <a:lnSpc>
                <a:spcPct val="100000"/>
              </a:lnSpc>
              <a:spcBef>
                <a:spcPts val="0"/>
              </a:spcBef>
              <a:spcAft>
                <a:spcPts val="0"/>
              </a:spcAft>
              <a:buClr>
                <a:schemeClr val="accent1"/>
              </a:buClr>
              <a:buSzPts val="1100"/>
              <a:buNone/>
              <a:defRPr b="1" sz="1100">
                <a:solidFill>
                  <a:schemeClr val="accent1"/>
                </a:solidFill>
              </a:defRPr>
            </a:lvl5pPr>
            <a:lvl6pPr lvl="5" rtl="0">
              <a:lnSpc>
                <a:spcPct val="100000"/>
              </a:lnSpc>
              <a:spcBef>
                <a:spcPts val="0"/>
              </a:spcBef>
              <a:spcAft>
                <a:spcPts val="0"/>
              </a:spcAft>
              <a:buClr>
                <a:schemeClr val="accent1"/>
              </a:buClr>
              <a:buSzPts val="1100"/>
              <a:buNone/>
              <a:defRPr b="1" sz="1100">
                <a:solidFill>
                  <a:schemeClr val="accent1"/>
                </a:solidFill>
              </a:defRPr>
            </a:lvl6pPr>
            <a:lvl7pPr lvl="6" rtl="0">
              <a:lnSpc>
                <a:spcPct val="100000"/>
              </a:lnSpc>
              <a:spcBef>
                <a:spcPts val="0"/>
              </a:spcBef>
              <a:spcAft>
                <a:spcPts val="0"/>
              </a:spcAft>
              <a:buClr>
                <a:schemeClr val="accent1"/>
              </a:buClr>
              <a:buSzPts val="1100"/>
              <a:buNone/>
              <a:defRPr b="1" sz="1100">
                <a:solidFill>
                  <a:schemeClr val="accent1"/>
                </a:solidFill>
              </a:defRPr>
            </a:lvl7pPr>
            <a:lvl8pPr lvl="7" rtl="0">
              <a:lnSpc>
                <a:spcPct val="100000"/>
              </a:lnSpc>
              <a:spcBef>
                <a:spcPts val="0"/>
              </a:spcBef>
              <a:spcAft>
                <a:spcPts val="0"/>
              </a:spcAft>
              <a:buClr>
                <a:schemeClr val="accent1"/>
              </a:buClr>
              <a:buSzPts val="1100"/>
              <a:buNone/>
              <a:defRPr b="1" sz="1100">
                <a:solidFill>
                  <a:schemeClr val="accent1"/>
                </a:solidFill>
              </a:defRPr>
            </a:lvl8pPr>
            <a:lvl9pPr lvl="8" rtl="0">
              <a:lnSpc>
                <a:spcPct val="100000"/>
              </a:lnSpc>
              <a:spcBef>
                <a:spcPts val="0"/>
              </a:spcBef>
              <a:spcAft>
                <a:spcPts val="0"/>
              </a:spcAft>
              <a:buClr>
                <a:schemeClr val="accent1"/>
              </a:buClr>
              <a:buSzPts val="1100"/>
              <a:buNone/>
              <a:defRPr b="1" sz="1100">
                <a:solidFill>
                  <a:schemeClr val="accent1"/>
                </a:solidFill>
              </a:defRPr>
            </a:lvl9pPr>
          </a:lstStyle>
          <a:p/>
        </p:txBody>
      </p:sp>
      <p:sp>
        <p:nvSpPr>
          <p:cNvPr id="58" name="Google Shape;58;p3"/>
          <p:cNvSpPr/>
          <p:nvPr>
            <p:ph idx="9" type="pic"/>
          </p:nvPr>
        </p:nvSpPr>
        <p:spPr>
          <a:xfrm>
            <a:off x="2768250" y="518349"/>
            <a:ext cx="1331100" cy="618000"/>
          </a:xfrm>
          <a:prstGeom prst="rect">
            <a:avLst/>
          </a:prstGeom>
          <a:noFill/>
          <a:ln>
            <a:noFill/>
          </a:ln>
        </p:spPr>
      </p:sp>
      <p:sp>
        <p:nvSpPr>
          <p:cNvPr id="59" name="Google Shape;59;p3"/>
          <p:cNvSpPr/>
          <p:nvPr>
            <p:ph idx="13" type="pic"/>
          </p:nvPr>
        </p:nvSpPr>
        <p:spPr>
          <a:xfrm>
            <a:off x="4390262" y="518349"/>
            <a:ext cx="1331100" cy="618000"/>
          </a:xfrm>
          <a:prstGeom prst="rect">
            <a:avLst/>
          </a:prstGeom>
          <a:noFill/>
          <a:ln>
            <a:noFill/>
          </a:ln>
        </p:spPr>
      </p:sp>
      <p:sp>
        <p:nvSpPr>
          <p:cNvPr id="60" name="Google Shape;60;p3"/>
          <p:cNvSpPr/>
          <p:nvPr>
            <p:ph idx="14" type="pic"/>
          </p:nvPr>
        </p:nvSpPr>
        <p:spPr>
          <a:xfrm>
            <a:off x="6012275" y="518349"/>
            <a:ext cx="1331100" cy="618000"/>
          </a:xfrm>
          <a:prstGeom prst="rect">
            <a:avLst/>
          </a:prstGeom>
          <a:noFill/>
          <a:ln>
            <a:noFill/>
          </a:ln>
        </p:spPr>
      </p:sp>
      <p:sp>
        <p:nvSpPr>
          <p:cNvPr id="61" name="Google Shape;61;p3"/>
          <p:cNvSpPr/>
          <p:nvPr>
            <p:ph idx="15" type="pic"/>
          </p:nvPr>
        </p:nvSpPr>
        <p:spPr>
          <a:xfrm>
            <a:off x="3625087" y="1322822"/>
            <a:ext cx="1331100" cy="618000"/>
          </a:xfrm>
          <a:prstGeom prst="rect">
            <a:avLst/>
          </a:prstGeom>
          <a:noFill/>
          <a:ln>
            <a:noFill/>
          </a:ln>
        </p:spPr>
      </p:sp>
      <p:sp>
        <p:nvSpPr>
          <p:cNvPr id="62" name="Google Shape;62;p3"/>
          <p:cNvSpPr/>
          <p:nvPr>
            <p:ph idx="16" type="pic"/>
          </p:nvPr>
        </p:nvSpPr>
        <p:spPr>
          <a:xfrm>
            <a:off x="5247099" y="1322822"/>
            <a:ext cx="1331100" cy="618000"/>
          </a:xfrm>
          <a:prstGeom prst="rect">
            <a:avLst/>
          </a:prstGeom>
          <a:noFill/>
          <a:ln>
            <a:noFill/>
          </a:ln>
        </p:spPr>
      </p:sp>
      <p:sp>
        <p:nvSpPr>
          <p:cNvPr id="63" name="Google Shape;63;p3"/>
          <p:cNvSpPr txBox="1"/>
          <p:nvPr>
            <p:ph idx="17" type="body"/>
          </p:nvPr>
        </p:nvSpPr>
        <p:spPr>
          <a:xfrm>
            <a:off x="4080975" y="3006975"/>
            <a:ext cx="3262200" cy="33582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SzPts val="1000"/>
              <a:buChar char="●"/>
              <a:defRPr sz="1000"/>
            </a:lvl1pPr>
            <a:lvl2pPr indent="-292100" lvl="1" marL="914400" rtl="0">
              <a:spcBef>
                <a:spcPts val="0"/>
              </a:spcBef>
              <a:spcAft>
                <a:spcPts val="0"/>
              </a:spcAft>
              <a:buSzPts val="1000"/>
              <a:buChar char="○"/>
              <a:defRPr sz="1000"/>
            </a:lvl2pPr>
            <a:lvl3pPr indent="-292100" lvl="2" marL="1371600" rtl="0">
              <a:spcBef>
                <a:spcPts val="0"/>
              </a:spcBef>
              <a:spcAft>
                <a:spcPts val="0"/>
              </a:spcAft>
              <a:buSzPts val="1000"/>
              <a:buChar char="■"/>
              <a:defRPr sz="1000"/>
            </a:lvl3pPr>
            <a:lvl4pPr indent="-292100" lvl="3" marL="1828800" rtl="0">
              <a:spcBef>
                <a:spcPts val="0"/>
              </a:spcBef>
              <a:spcAft>
                <a:spcPts val="0"/>
              </a:spcAft>
              <a:buSzPts val="1000"/>
              <a:buChar char="●"/>
              <a:defRPr sz="1000"/>
            </a:lvl4pPr>
            <a:lvl5pPr indent="-292100" lvl="4" marL="2286000" rtl="0">
              <a:spcBef>
                <a:spcPts val="0"/>
              </a:spcBef>
              <a:spcAft>
                <a:spcPts val="0"/>
              </a:spcAft>
              <a:buSzPts val="1000"/>
              <a:buChar char="○"/>
              <a:defRPr sz="1000"/>
            </a:lvl5pPr>
            <a:lvl6pPr indent="-292100" lvl="5" marL="2743200" rtl="0">
              <a:spcBef>
                <a:spcPts val="0"/>
              </a:spcBef>
              <a:spcAft>
                <a:spcPts val="0"/>
              </a:spcAft>
              <a:buSzPts val="1000"/>
              <a:buChar char="■"/>
              <a:defRPr sz="1000"/>
            </a:lvl6pPr>
            <a:lvl7pPr indent="-292100" lvl="6" marL="3200400" rtl="0">
              <a:spcBef>
                <a:spcPts val="0"/>
              </a:spcBef>
              <a:spcAft>
                <a:spcPts val="0"/>
              </a:spcAft>
              <a:buSzPts val="1000"/>
              <a:buChar char="●"/>
              <a:defRPr sz="1000"/>
            </a:lvl7pPr>
            <a:lvl8pPr indent="-292100" lvl="7" marL="3657600" rtl="0">
              <a:spcBef>
                <a:spcPts val="0"/>
              </a:spcBef>
              <a:spcAft>
                <a:spcPts val="0"/>
              </a:spcAft>
              <a:buSzPts val="1000"/>
              <a:buChar char="○"/>
              <a:defRPr sz="1000"/>
            </a:lvl8pPr>
            <a:lvl9pPr indent="-292100" lvl="8" marL="4114800" rtl="0">
              <a:spcBef>
                <a:spcPts val="0"/>
              </a:spcBef>
              <a:spcAft>
                <a:spcPts val="0"/>
              </a:spcAft>
              <a:buSzPts val="1000"/>
              <a:buChar char="■"/>
              <a:defRPr sz="1000"/>
            </a:lvl9pPr>
          </a:lstStyle>
          <a:p/>
        </p:txBody>
      </p:sp>
      <p:sp>
        <p:nvSpPr>
          <p:cNvPr id="64" name="Google Shape;64;p3"/>
          <p:cNvSpPr txBox="1"/>
          <p:nvPr>
            <p:ph idx="18" type="body"/>
          </p:nvPr>
        </p:nvSpPr>
        <p:spPr>
          <a:xfrm>
            <a:off x="938350" y="7516525"/>
            <a:ext cx="5960700" cy="654900"/>
          </a:xfrm>
          <a:prstGeom prst="rect">
            <a:avLst/>
          </a:prstGeom>
        </p:spPr>
        <p:txBody>
          <a:bodyPr anchorCtr="0" anchor="t" bIns="91425" lIns="91425" spcFirstLastPara="1" rIns="91425" wrap="square" tIns="91425">
            <a:noAutofit/>
          </a:bodyPr>
          <a:lstStyle>
            <a:lvl1pPr indent="-292100" lvl="0" marL="457200" rtl="0" algn="ctr">
              <a:spcBef>
                <a:spcPts val="0"/>
              </a:spcBef>
              <a:spcAft>
                <a:spcPts val="0"/>
              </a:spcAft>
              <a:buClr>
                <a:schemeClr val="lt1"/>
              </a:buClr>
              <a:buSzPts val="1000"/>
              <a:buChar char="●"/>
              <a:defRPr sz="1000">
                <a:solidFill>
                  <a:schemeClr val="lt1"/>
                </a:solidFill>
              </a:defRPr>
            </a:lvl1pPr>
            <a:lvl2pPr indent="-292100" lvl="1" marL="914400" rtl="0" algn="ctr">
              <a:spcBef>
                <a:spcPts val="0"/>
              </a:spcBef>
              <a:spcAft>
                <a:spcPts val="0"/>
              </a:spcAft>
              <a:buClr>
                <a:schemeClr val="lt1"/>
              </a:buClr>
              <a:buSzPts val="1000"/>
              <a:buChar char="○"/>
              <a:defRPr sz="1000">
                <a:solidFill>
                  <a:schemeClr val="lt1"/>
                </a:solidFill>
              </a:defRPr>
            </a:lvl2pPr>
            <a:lvl3pPr indent="-292100" lvl="2" marL="1371600" rtl="0" algn="ctr">
              <a:spcBef>
                <a:spcPts val="0"/>
              </a:spcBef>
              <a:spcAft>
                <a:spcPts val="0"/>
              </a:spcAft>
              <a:buClr>
                <a:schemeClr val="lt1"/>
              </a:buClr>
              <a:buSzPts val="1000"/>
              <a:buChar char="■"/>
              <a:defRPr sz="1000">
                <a:solidFill>
                  <a:schemeClr val="lt1"/>
                </a:solidFill>
              </a:defRPr>
            </a:lvl3pPr>
            <a:lvl4pPr indent="-292100" lvl="3" marL="1828800" rtl="0" algn="ctr">
              <a:spcBef>
                <a:spcPts val="0"/>
              </a:spcBef>
              <a:spcAft>
                <a:spcPts val="0"/>
              </a:spcAft>
              <a:buClr>
                <a:schemeClr val="lt1"/>
              </a:buClr>
              <a:buSzPts val="1000"/>
              <a:buChar char="●"/>
              <a:defRPr sz="1000">
                <a:solidFill>
                  <a:schemeClr val="lt1"/>
                </a:solidFill>
              </a:defRPr>
            </a:lvl4pPr>
            <a:lvl5pPr indent="-292100" lvl="4" marL="2286000" rtl="0" algn="ctr">
              <a:spcBef>
                <a:spcPts val="0"/>
              </a:spcBef>
              <a:spcAft>
                <a:spcPts val="0"/>
              </a:spcAft>
              <a:buClr>
                <a:schemeClr val="lt1"/>
              </a:buClr>
              <a:buSzPts val="1000"/>
              <a:buChar char="○"/>
              <a:defRPr sz="1000">
                <a:solidFill>
                  <a:schemeClr val="lt1"/>
                </a:solidFill>
              </a:defRPr>
            </a:lvl5pPr>
            <a:lvl6pPr indent="-292100" lvl="5" marL="2743200" rtl="0" algn="ctr">
              <a:spcBef>
                <a:spcPts val="0"/>
              </a:spcBef>
              <a:spcAft>
                <a:spcPts val="0"/>
              </a:spcAft>
              <a:buClr>
                <a:schemeClr val="lt1"/>
              </a:buClr>
              <a:buSzPts val="1000"/>
              <a:buChar char="■"/>
              <a:defRPr sz="1000">
                <a:solidFill>
                  <a:schemeClr val="lt1"/>
                </a:solidFill>
              </a:defRPr>
            </a:lvl6pPr>
            <a:lvl7pPr indent="-292100" lvl="6" marL="3200400" rtl="0" algn="ctr">
              <a:spcBef>
                <a:spcPts val="0"/>
              </a:spcBef>
              <a:spcAft>
                <a:spcPts val="0"/>
              </a:spcAft>
              <a:buClr>
                <a:schemeClr val="lt1"/>
              </a:buClr>
              <a:buSzPts val="1000"/>
              <a:buChar char="●"/>
              <a:defRPr sz="1000">
                <a:solidFill>
                  <a:schemeClr val="lt1"/>
                </a:solidFill>
              </a:defRPr>
            </a:lvl7pPr>
            <a:lvl8pPr indent="-292100" lvl="7" marL="3657600" rtl="0" algn="ctr">
              <a:spcBef>
                <a:spcPts val="0"/>
              </a:spcBef>
              <a:spcAft>
                <a:spcPts val="0"/>
              </a:spcAft>
              <a:buClr>
                <a:schemeClr val="lt1"/>
              </a:buClr>
              <a:buSzPts val="1000"/>
              <a:buChar char="○"/>
              <a:defRPr sz="1000">
                <a:solidFill>
                  <a:schemeClr val="lt1"/>
                </a:solidFill>
              </a:defRPr>
            </a:lvl8pPr>
            <a:lvl9pPr indent="-292100" lvl="8" marL="4114800" rtl="0" algn="ctr">
              <a:spcBef>
                <a:spcPts val="0"/>
              </a:spcBef>
              <a:spcAft>
                <a:spcPts val="0"/>
              </a:spcAft>
              <a:buClr>
                <a:schemeClr val="lt1"/>
              </a:buClr>
              <a:buSzPts val="1000"/>
              <a:buChar char="■"/>
              <a:defRPr sz="1000">
                <a:solidFill>
                  <a:schemeClr val="lt1"/>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200"/>
              <a:buFont typeface="Proxima Nova"/>
              <a:buNone/>
              <a:defRPr b="1" sz="22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200"/>
              <a:buNone/>
              <a:defRPr b="1" sz="2200">
                <a:solidFill>
                  <a:schemeClr val="dk1"/>
                </a:solidFill>
              </a:defRPr>
            </a:lvl2pPr>
            <a:lvl3pPr lvl="2">
              <a:spcBef>
                <a:spcPts val="0"/>
              </a:spcBef>
              <a:spcAft>
                <a:spcPts val="0"/>
              </a:spcAft>
              <a:buClr>
                <a:schemeClr val="dk1"/>
              </a:buClr>
              <a:buSzPts val="2200"/>
              <a:buNone/>
              <a:defRPr b="1" sz="2200">
                <a:solidFill>
                  <a:schemeClr val="dk1"/>
                </a:solidFill>
              </a:defRPr>
            </a:lvl3pPr>
            <a:lvl4pPr lvl="3">
              <a:spcBef>
                <a:spcPts val="0"/>
              </a:spcBef>
              <a:spcAft>
                <a:spcPts val="0"/>
              </a:spcAft>
              <a:buClr>
                <a:schemeClr val="dk1"/>
              </a:buClr>
              <a:buSzPts val="2200"/>
              <a:buNone/>
              <a:defRPr b="1" sz="2200">
                <a:solidFill>
                  <a:schemeClr val="dk1"/>
                </a:solidFill>
              </a:defRPr>
            </a:lvl4pPr>
            <a:lvl5pPr lvl="4">
              <a:spcBef>
                <a:spcPts val="0"/>
              </a:spcBef>
              <a:spcAft>
                <a:spcPts val="0"/>
              </a:spcAft>
              <a:buClr>
                <a:schemeClr val="dk1"/>
              </a:buClr>
              <a:buSzPts val="2200"/>
              <a:buNone/>
              <a:defRPr b="1" sz="2200">
                <a:solidFill>
                  <a:schemeClr val="dk1"/>
                </a:solidFill>
              </a:defRPr>
            </a:lvl5pPr>
            <a:lvl6pPr lvl="5">
              <a:spcBef>
                <a:spcPts val="0"/>
              </a:spcBef>
              <a:spcAft>
                <a:spcPts val="0"/>
              </a:spcAft>
              <a:buClr>
                <a:schemeClr val="dk1"/>
              </a:buClr>
              <a:buSzPts val="2200"/>
              <a:buNone/>
              <a:defRPr b="1" sz="2200">
                <a:solidFill>
                  <a:schemeClr val="dk1"/>
                </a:solidFill>
              </a:defRPr>
            </a:lvl6pPr>
            <a:lvl7pPr lvl="6">
              <a:spcBef>
                <a:spcPts val="0"/>
              </a:spcBef>
              <a:spcAft>
                <a:spcPts val="0"/>
              </a:spcAft>
              <a:buClr>
                <a:schemeClr val="dk1"/>
              </a:buClr>
              <a:buSzPts val="2200"/>
              <a:buNone/>
              <a:defRPr b="1" sz="2200">
                <a:solidFill>
                  <a:schemeClr val="dk1"/>
                </a:solidFill>
              </a:defRPr>
            </a:lvl7pPr>
            <a:lvl8pPr lvl="7">
              <a:spcBef>
                <a:spcPts val="0"/>
              </a:spcBef>
              <a:spcAft>
                <a:spcPts val="0"/>
              </a:spcAft>
              <a:buClr>
                <a:schemeClr val="dk1"/>
              </a:buClr>
              <a:buSzPts val="2200"/>
              <a:buNone/>
              <a:defRPr b="1" sz="2200">
                <a:solidFill>
                  <a:schemeClr val="dk1"/>
                </a:solidFill>
              </a:defRPr>
            </a:lvl8pPr>
            <a:lvl9pPr lvl="8">
              <a:spcBef>
                <a:spcPts val="0"/>
              </a:spcBef>
              <a:spcAft>
                <a:spcPts val="0"/>
              </a:spcAft>
              <a:buClr>
                <a:schemeClr val="dk1"/>
              </a:buClr>
              <a:buSzPts val="2200"/>
              <a:buNone/>
              <a:defRPr b="1" sz="22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image" Target="../media/image3.png"/><Relationship Id="rId11" Type="http://schemas.openxmlformats.org/officeDocument/2006/relationships/image" Target="../media/image5.png"/><Relationship Id="rId10" Type="http://schemas.openxmlformats.org/officeDocument/2006/relationships/image" Target="../media/image11.png"/><Relationship Id="rId9" Type="http://schemas.openxmlformats.org/officeDocument/2006/relationships/image" Target="../media/image6.png"/><Relationship Id="rId5" Type="http://schemas.openxmlformats.org/officeDocument/2006/relationships/image" Target="../media/image10.png"/><Relationship Id="rId6" Type="http://schemas.openxmlformats.org/officeDocument/2006/relationships/image" Target="../media/image9.png"/><Relationship Id="rId7" Type="http://schemas.openxmlformats.org/officeDocument/2006/relationships/image" Target="../media/image13.png"/><Relationship Id="rId8"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2.png"/><Relationship Id="rId4" Type="http://schemas.openxmlformats.org/officeDocument/2006/relationships/hyperlink" Target="https://www.infinitypharmacy.com/arrange-a-tour/"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4"/>
          <p:cNvPicPr preferRelativeResize="0"/>
          <p:nvPr>
            <p:ph idx="2" type="pic"/>
          </p:nvPr>
        </p:nvPicPr>
        <p:blipFill rotWithShape="1">
          <a:blip r:embed="rId3">
            <a:alphaModFix/>
          </a:blip>
          <a:srcRect b="-34916" l="-10" r="-9" t="0"/>
          <a:stretch/>
        </p:blipFill>
        <p:spPr>
          <a:xfrm>
            <a:off x="5627775" y="431950"/>
            <a:ext cx="1715399" cy="617100"/>
          </a:xfrm>
          <a:prstGeom prst="rect">
            <a:avLst/>
          </a:prstGeom>
        </p:spPr>
      </p:pic>
      <p:sp>
        <p:nvSpPr>
          <p:cNvPr id="70" name="Google Shape;70;p4"/>
          <p:cNvSpPr txBox="1"/>
          <p:nvPr>
            <p:ph type="title"/>
          </p:nvPr>
        </p:nvSpPr>
        <p:spPr>
          <a:xfrm>
            <a:off x="515300" y="407275"/>
            <a:ext cx="4430700" cy="826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dk2"/>
                </a:solidFill>
                <a:latin typeface="Proxima Nova Extrabold"/>
                <a:ea typeface="Proxima Nova Extrabold"/>
                <a:cs typeface="Proxima Nova Extrabold"/>
                <a:sym typeface="Proxima Nova Extrabold"/>
              </a:rPr>
              <a:t>Medication Management for </a:t>
            </a:r>
            <a:endParaRPr>
              <a:solidFill>
                <a:schemeClr val="dk2"/>
              </a:solidFill>
              <a:latin typeface="Proxima Nova Extrabold"/>
              <a:ea typeface="Proxima Nova Extrabold"/>
              <a:cs typeface="Proxima Nova Extrabold"/>
              <a:sym typeface="Proxima Nova Extrabold"/>
            </a:endParaRPr>
          </a:p>
          <a:p>
            <a:pPr indent="0" lvl="0" marL="0" rtl="0" algn="l">
              <a:spcBef>
                <a:spcPts val="0"/>
              </a:spcBef>
              <a:spcAft>
                <a:spcPts val="0"/>
              </a:spcAft>
              <a:buNone/>
            </a:pPr>
            <a:r>
              <a:rPr lang="en">
                <a:solidFill>
                  <a:schemeClr val="dk2"/>
                </a:solidFill>
                <a:latin typeface="Proxima Nova Extrabold"/>
                <a:ea typeface="Proxima Nova Extrabold"/>
                <a:cs typeface="Proxima Nova Extrabold"/>
                <a:sym typeface="Proxima Nova Extrabold"/>
              </a:rPr>
              <a:t>Long-Term Care Facilities</a:t>
            </a:r>
            <a:endParaRPr/>
          </a:p>
        </p:txBody>
      </p:sp>
      <p:sp>
        <p:nvSpPr>
          <p:cNvPr id="71" name="Google Shape;71;p4"/>
          <p:cNvSpPr txBox="1"/>
          <p:nvPr>
            <p:ph idx="1" type="subTitle"/>
          </p:nvPr>
        </p:nvSpPr>
        <p:spPr>
          <a:xfrm>
            <a:off x="515300" y="1234075"/>
            <a:ext cx="4973700" cy="4938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en"/>
              <a:t>Place your one-liner value proposition statement here. Edit this theme color to change to brand accent.</a:t>
            </a:r>
            <a:endParaRPr/>
          </a:p>
        </p:txBody>
      </p:sp>
      <p:sp>
        <p:nvSpPr>
          <p:cNvPr id="72" name="Google Shape;72;p4"/>
          <p:cNvSpPr txBox="1"/>
          <p:nvPr>
            <p:ph idx="3" type="subTitle"/>
          </p:nvPr>
        </p:nvSpPr>
        <p:spPr>
          <a:xfrm>
            <a:off x="515300" y="2122775"/>
            <a:ext cx="3866100" cy="382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About Us</a:t>
            </a:r>
            <a:endParaRPr/>
          </a:p>
        </p:txBody>
      </p:sp>
      <p:sp>
        <p:nvSpPr>
          <p:cNvPr id="73" name="Google Shape;73;p4"/>
          <p:cNvSpPr txBox="1"/>
          <p:nvPr>
            <p:ph idx="4" type="body"/>
          </p:nvPr>
        </p:nvSpPr>
        <p:spPr>
          <a:xfrm>
            <a:off x="515300" y="2505275"/>
            <a:ext cx="3866100" cy="206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Place your company’s short “about us” description here.</a:t>
            </a:r>
            <a:r>
              <a:rPr lang="en"/>
              <a:t> Keep it focused on the value you bring and solutions to solve your customer’s biggest problems. List your specific services and differentiators. For example, you can talk about pharmacy automation advantages: By utilizing the latest packaging and verification technologies available, and adding another layer of verification by a pharmacist, your residents receive the utmost in accuracy and safety. </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Place additional details about your team, history, and mission here. </a:t>
            </a:r>
            <a:r>
              <a:rPr lang="en"/>
              <a:t>Use this space to communicate why a prospect should choose you. Qualified team, history in the industry, years of experience, training processes, qualifications, and heartfelt mission.</a:t>
            </a:r>
            <a:endParaRPr/>
          </a:p>
        </p:txBody>
      </p:sp>
      <p:sp>
        <p:nvSpPr>
          <p:cNvPr id="74" name="Google Shape;74;p4"/>
          <p:cNvSpPr txBox="1"/>
          <p:nvPr>
            <p:ph idx="5" type="subTitle"/>
          </p:nvPr>
        </p:nvSpPr>
        <p:spPr>
          <a:xfrm>
            <a:off x="4615750" y="2122775"/>
            <a:ext cx="2727600" cy="382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Advantages:</a:t>
            </a:r>
            <a:endParaRPr/>
          </a:p>
        </p:txBody>
      </p:sp>
      <p:sp>
        <p:nvSpPr>
          <p:cNvPr id="75" name="Google Shape;75;p4"/>
          <p:cNvSpPr txBox="1"/>
          <p:nvPr>
            <p:ph idx="6" type="body"/>
          </p:nvPr>
        </p:nvSpPr>
        <p:spPr>
          <a:xfrm>
            <a:off x="4615750" y="2505275"/>
            <a:ext cx="2727600" cy="2061000"/>
          </a:xfrm>
          <a:prstGeom prst="rect">
            <a:avLst/>
          </a:prstGeom>
        </p:spPr>
        <p:txBody>
          <a:bodyPr anchorCtr="0" anchor="t" bIns="91425" lIns="91425" spcFirstLastPara="1" rIns="91425" wrap="square" tIns="91425">
            <a:noAutofit/>
          </a:bodyPr>
          <a:lstStyle/>
          <a:p>
            <a:pPr indent="-160909" lvl="0" marL="100584" rtl="0" algn="l">
              <a:lnSpc>
                <a:spcPct val="100000"/>
              </a:lnSpc>
              <a:spcBef>
                <a:spcPts val="0"/>
              </a:spcBef>
              <a:spcAft>
                <a:spcPts val="0"/>
              </a:spcAft>
              <a:buSzPts val="950"/>
              <a:buChar char="●"/>
            </a:pPr>
            <a:r>
              <a:rPr lang="en"/>
              <a:t>Here are some examples of advantages, remember to keep it focused on LTC or the specific audience you are speaking to:</a:t>
            </a:r>
            <a:endParaRPr/>
          </a:p>
          <a:p>
            <a:pPr indent="-160909" lvl="0" marL="100584" rtl="0" algn="l">
              <a:lnSpc>
                <a:spcPct val="100000"/>
              </a:lnSpc>
              <a:spcBef>
                <a:spcPts val="500"/>
              </a:spcBef>
              <a:spcAft>
                <a:spcPts val="0"/>
              </a:spcAft>
              <a:buSzPts val="950"/>
              <a:buChar char="●"/>
            </a:pPr>
            <a:r>
              <a:rPr lang="en"/>
              <a:t>Dedicated to Serving the LTC Industry</a:t>
            </a:r>
            <a:endParaRPr/>
          </a:p>
          <a:p>
            <a:pPr indent="-160909" lvl="0" marL="100584" rtl="0" algn="l">
              <a:lnSpc>
                <a:spcPct val="100000"/>
              </a:lnSpc>
              <a:spcBef>
                <a:spcPts val="500"/>
              </a:spcBef>
              <a:spcAft>
                <a:spcPts val="0"/>
              </a:spcAft>
              <a:buSzPts val="950"/>
              <a:buChar char="●"/>
            </a:pPr>
            <a:r>
              <a:rPr lang="en"/>
              <a:t>Personalized Approach to Customer Service</a:t>
            </a:r>
            <a:endParaRPr/>
          </a:p>
          <a:p>
            <a:pPr indent="-160909" lvl="0" marL="100584" rtl="0" algn="l">
              <a:lnSpc>
                <a:spcPct val="100000"/>
              </a:lnSpc>
              <a:spcBef>
                <a:spcPts val="500"/>
              </a:spcBef>
              <a:spcAft>
                <a:spcPts val="0"/>
              </a:spcAft>
              <a:buSzPts val="950"/>
              <a:buChar char="●"/>
            </a:pPr>
            <a:r>
              <a:rPr lang="en"/>
              <a:t>State-of-the-Art Packaging and Verification Technologies</a:t>
            </a:r>
            <a:endParaRPr/>
          </a:p>
          <a:p>
            <a:pPr indent="-160909" lvl="0" marL="100584" rtl="0" algn="l">
              <a:lnSpc>
                <a:spcPct val="100000"/>
              </a:lnSpc>
              <a:spcBef>
                <a:spcPts val="500"/>
              </a:spcBef>
              <a:spcAft>
                <a:spcPts val="0"/>
              </a:spcAft>
              <a:buSzPts val="950"/>
              <a:buChar char="●"/>
            </a:pPr>
            <a:r>
              <a:rPr lang="en"/>
              <a:t>Convenient Order and Refill Tracking</a:t>
            </a:r>
            <a:endParaRPr/>
          </a:p>
          <a:p>
            <a:pPr indent="-160909" lvl="0" marL="100584" rtl="0" algn="l">
              <a:lnSpc>
                <a:spcPct val="100000"/>
              </a:lnSpc>
              <a:spcBef>
                <a:spcPts val="500"/>
              </a:spcBef>
              <a:spcAft>
                <a:spcPts val="0"/>
              </a:spcAft>
              <a:buSzPts val="950"/>
              <a:buChar char="●"/>
            </a:pPr>
            <a:r>
              <a:rPr lang="en"/>
              <a:t>Assistance with Health Insurance Verification and Reimbursement</a:t>
            </a:r>
            <a:endParaRPr/>
          </a:p>
          <a:p>
            <a:pPr indent="-160909" lvl="0" marL="100584" rtl="0" algn="l">
              <a:lnSpc>
                <a:spcPct val="100000"/>
              </a:lnSpc>
              <a:spcBef>
                <a:spcPts val="500"/>
              </a:spcBef>
              <a:spcAft>
                <a:spcPts val="500"/>
              </a:spcAft>
              <a:buSzPts val="950"/>
              <a:buChar char="●"/>
            </a:pPr>
            <a:r>
              <a:rPr lang="en"/>
              <a:t>Rapid Delivery 24/7/365</a:t>
            </a:r>
            <a:endParaRPr/>
          </a:p>
        </p:txBody>
      </p:sp>
      <p:sp>
        <p:nvSpPr>
          <p:cNvPr id="76" name="Google Shape;76;p4"/>
          <p:cNvSpPr/>
          <p:nvPr/>
        </p:nvSpPr>
        <p:spPr>
          <a:xfrm>
            <a:off x="429275" y="5056100"/>
            <a:ext cx="6913800" cy="1040700"/>
          </a:xfrm>
          <a:prstGeom prst="rect">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2"/>
              </a:solidFill>
            </a:endParaRPr>
          </a:p>
        </p:txBody>
      </p:sp>
      <p:sp>
        <p:nvSpPr>
          <p:cNvPr id="77" name="Google Shape;77;p4"/>
          <p:cNvSpPr txBox="1"/>
          <p:nvPr>
            <p:ph idx="7" type="body"/>
          </p:nvPr>
        </p:nvSpPr>
        <p:spPr>
          <a:xfrm>
            <a:off x="731650" y="5295250"/>
            <a:ext cx="6253800" cy="493800"/>
          </a:xfrm>
          <a:prstGeom prst="rect">
            <a:avLst/>
          </a:prstGeom>
        </p:spPr>
        <p:txBody>
          <a:bodyPr anchorCtr="0" anchor="t" bIns="0" lIns="0" spcFirstLastPara="1" rIns="0" wrap="square" tIns="0">
            <a:noAutofit/>
          </a:bodyPr>
          <a:lstStyle/>
          <a:p>
            <a:pPr indent="0" lvl="0" marL="0" rtl="0" algn="l">
              <a:spcBef>
                <a:spcPts val="0"/>
              </a:spcBef>
              <a:spcAft>
                <a:spcPts val="1200"/>
              </a:spcAft>
              <a:buNone/>
            </a:pPr>
            <a:r>
              <a:rPr lang="en"/>
              <a:t>“Place a customer testimonial here. If you don’t have any quotes, reach out to a client and ask them why they choose you and then write a short blurb for them to approve. Adjust box for size” </a:t>
            </a:r>
            <a:endParaRPr/>
          </a:p>
        </p:txBody>
      </p:sp>
      <p:sp>
        <p:nvSpPr>
          <p:cNvPr id="78" name="Google Shape;78;p4"/>
          <p:cNvSpPr txBox="1"/>
          <p:nvPr>
            <p:ph idx="8" type="subTitle"/>
          </p:nvPr>
        </p:nvSpPr>
        <p:spPr>
          <a:xfrm>
            <a:off x="731650" y="5837475"/>
            <a:ext cx="6253800" cy="271500"/>
          </a:xfrm>
          <a:prstGeom prst="rect">
            <a:avLst/>
          </a:prstGeom>
        </p:spPr>
        <p:txBody>
          <a:bodyPr anchorCtr="0" anchor="t" bIns="0" lIns="91425" spcFirstLastPara="1" rIns="91425" wrap="square" tIns="0">
            <a:noAutofit/>
          </a:bodyPr>
          <a:lstStyle/>
          <a:p>
            <a:pPr indent="0" lvl="0" marL="0" rtl="0" algn="r">
              <a:spcBef>
                <a:spcPts val="0"/>
              </a:spcBef>
              <a:spcAft>
                <a:spcPts val="1200"/>
              </a:spcAft>
              <a:buNone/>
            </a:pPr>
            <a:r>
              <a:rPr lang="en"/>
              <a:t>— Customer Name, Job Title, Facility Name</a:t>
            </a:r>
            <a:endParaRPr/>
          </a:p>
        </p:txBody>
      </p:sp>
      <p:sp>
        <p:nvSpPr>
          <p:cNvPr id="79" name="Google Shape;79;p4"/>
          <p:cNvSpPr txBox="1"/>
          <p:nvPr>
            <p:ph idx="9" type="subTitle"/>
          </p:nvPr>
        </p:nvSpPr>
        <p:spPr>
          <a:xfrm>
            <a:off x="515300" y="6517425"/>
            <a:ext cx="3335400" cy="382500"/>
          </a:xfrm>
          <a:prstGeom prst="rect">
            <a:avLst/>
          </a:prstGeom>
        </p:spPr>
        <p:txBody>
          <a:bodyPr anchorCtr="0" anchor="t" bIns="91425" lIns="91425" spcFirstLastPara="1" rIns="91425" wrap="square" tIns="0">
            <a:noAutofit/>
          </a:bodyPr>
          <a:lstStyle/>
          <a:p>
            <a:pPr indent="0" lvl="0" marL="0" rtl="0" algn="l">
              <a:spcBef>
                <a:spcPts val="0"/>
              </a:spcBef>
              <a:spcAft>
                <a:spcPts val="1200"/>
              </a:spcAft>
              <a:buNone/>
            </a:pPr>
            <a:r>
              <a:rPr lang="en"/>
              <a:t>Benefits for Your LTC Facility:</a:t>
            </a:r>
            <a:endParaRPr/>
          </a:p>
        </p:txBody>
      </p:sp>
      <p:sp>
        <p:nvSpPr>
          <p:cNvPr id="80" name="Google Shape;80;p4"/>
          <p:cNvSpPr txBox="1"/>
          <p:nvPr>
            <p:ph idx="13" type="subTitle"/>
          </p:nvPr>
        </p:nvSpPr>
        <p:spPr>
          <a:xfrm>
            <a:off x="4007950" y="6517425"/>
            <a:ext cx="3335400" cy="382500"/>
          </a:xfrm>
          <a:prstGeom prst="rect">
            <a:avLst/>
          </a:prstGeom>
        </p:spPr>
        <p:txBody>
          <a:bodyPr anchorCtr="0" anchor="t" bIns="91425" lIns="91425" spcFirstLastPara="1" rIns="91425" wrap="square" tIns="0">
            <a:noAutofit/>
          </a:bodyPr>
          <a:lstStyle/>
          <a:p>
            <a:pPr indent="0" lvl="0" marL="0" rtl="0" algn="l">
              <a:spcBef>
                <a:spcPts val="0"/>
              </a:spcBef>
              <a:spcAft>
                <a:spcPts val="1200"/>
              </a:spcAft>
              <a:buNone/>
            </a:pPr>
            <a:r>
              <a:rPr lang="en"/>
              <a:t>Benefits for Your Residents:</a:t>
            </a:r>
            <a:endParaRPr/>
          </a:p>
        </p:txBody>
      </p:sp>
      <p:pic>
        <p:nvPicPr>
          <p:cNvPr id="81" name="Google Shape;81;p4"/>
          <p:cNvPicPr preferRelativeResize="0"/>
          <p:nvPr>
            <p:ph idx="14" type="pic"/>
          </p:nvPr>
        </p:nvPicPr>
        <p:blipFill rotWithShape="1">
          <a:blip r:embed="rId4">
            <a:alphaModFix/>
          </a:blip>
          <a:srcRect b="-20428" l="-18098" r="-18085" t="-20456"/>
          <a:stretch/>
        </p:blipFill>
        <p:spPr>
          <a:xfrm>
            <a:off x="623350" y="7135425"/>
            <a:ext cx="382500" cy="382500"/>
          </a:xfrm>
          <a:prstGeom prst="ellipse">
            <a:avLst/>
          </a:prstGeom>
        </p:spPr>
      </p:pic>
      <p:sp>
        <p:nvSpPr>
          <p:cNvPr id="82" name="Google Shape;82;p4"/>
          <p:cNvSpPr txBox="1"/>
          <p:nvPr>
            <p:ph idx="15" type="subTitle"/>
          </p:nvPr>
        </p:nvSpPr>
        <p:spPr>
          <a:xfrm>
            <a:off x="1287025" y="7135425"/>
            <a:ext cx="2563500" cy="3825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Improve Efficiency </a:t>
            </a:r>
            <a:endParaRPr/>
          </a:p>
        </p:txBody>
      </p:sp>
      <p:sp>
        <p:nvSpPr>
          <p:cNvPr id="83" name="Google Shape;83;p4"/>
          <p:cNvSpPr txBox="1"/>
          <p:nvPr>
            <p:ph idx="16" type="subTitle"/>
          </p:nvPr>
        </p:nvSpPr>
        <p:spPr>
          <a:xfrm>
            <a:off x="1287025" y="756912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Improve Coordinated Care</a:t>
            </a:r>
            <a:endParaRPr/>
          </a:p>
        </p:txBody>
      </p:sp>
      <p:sp>
        <p:nvSpPr>
          <p:cNvPr id="84" name="Google Shape;84;p4"/>
          <p:cNvSpPr txBox="1"/>
          <p:nvPr>
            <p:ph idx="17" type="subTitle"/>
          </p:nvPr>
        </p:nvSpPr>
        <p:spPr>
          <a:xfrm>
            <a:off x="1287025" y="805847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Reduce Medication Waste</a:t>
            </a:r>
            <a:endParaRPr/>
          </a:p>
        </p:txBody>
      </p:sp>
      <p:sp>
        <p:nvSpPr>
          <p:cNvPr id="85" name="Google Shape;85;p4"/>
          <p:cNvSpPr txBox="1"/>
          <p:nvPr>
            <p:ph idx="18" type="subTitle"/>
          </p:nvPr>
        </p:nvSpPr>
        <p:spPr>
          <a:xfrm>
            <a:off x="1287025" y="854782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Improve Outcomes</a:t>
            </a:r>
            <a:endParaRPr/>
          </a:p>
        </p:txBody>
      </p:sp>
      <p:sp>
        <p:nvSpPr>
          <p:cNvPr id="86" name="Google Shape;86;p4"/>
          <p:cNvSpPr txBox="1"/>
          <p:nvPr>
            <p:ph idx="19" type="subTitle"/>
          </p:nvPr>
        </p:nvSpPr>
        <p:spPr>
          <a:xfrm>
            <a:off x="4779750" y="7135425"/>
            <a:ext cx="2563500" cy="3825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Improve Medication Adherence</a:t>
            </a:r>
            <a:endParaRPr/>
          </a:p>
        </p:txBody>
      </p:sp>
      <p:sp>
        <p:nvSpPr>
          <p:cNvPr id="87" name="Google Shape;87;p4"/>
          <p:cNvSpPr txBox="1"/>
          <p:nvPr>
            <p:ph idx="20" type="subTitle"/>
          </p:nvPr>
        </p:nvSpPr>
        <p:spPr>
          <a:xfrm>
            <a:off x="4779750" y="756912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Improve Experiences &amp; Outcomes</a:t>
            </a:r>
            <a:endParaRPr/>
          </a:p>
        </p:txBody>
      </p:sp>
      <p:sp>
        <p:nvSpPr>
          <p:cNvPr id="88" name="Google Shape;88;p4"/>
          <p:cNvSpPr txBox="1"/>
          <p:nvPr>
            <p:ph idx="21" type="subTitle"/>
          </p:nvPr>
        </p:nvSpPr>
        <p:spPr>
          <a:xfrm>
            <a:off x="4779750" y="805847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Lower Overall Costs</a:t>
            </a:r>
            <a:endParaRPr/>
          </a:p>
        </p:txBody>
      </p:sp>
      <p:sp>
        <p:nvSpPr>
          <p:cNvPr id="89" name="Google Shape;89;p4"/>
          <p:cNvSpPr txBox="1"/>
          <p:nvPr>
            <p:ph idx="22" type="subTitle"/>
          </p:nvPr>
        </p:nvSpPr>
        <p:spPr>
          <a:xfrm>
            <a:off x="4779750" y="8547825"/>
            <a:ext cx="2563500" cy="493800"/>
          </a:xfrm>
          <a:prstGeom prst="rect">
            <a:avLst/>
          </a:prstGeom>
        </p:spPr>
        <p:txBody>
          <a:bodyPr anchorCtr="0" anchor="ctr" bIns="0" lIns="0" spcFirstLastPara="1" rIns="0" wrap="square" tIns="0">
            <a:noAutofit/>
          </a:bodyPr>
          <a:lstStyle/>
          <a:p>
            <a:pPr indent="0" lvl="0" marL="0" rtl="0" algn="l">
              <a:lnSpc>
                <a:spcPct val="115000"/>
              </a:lnSpc>
              <a:spcBef>
                <a:spcPts val="1800"/>
              </a:spcBef>
              <a:spcAft>
                <a:spcPts val="600"/>
              </a:spcAft>
              <a:buNone/>
            </a:pPr>
            <a:r>
              <a:rPr lang="en" sz="1000">
                <a:solidFill>
                  <a:schemeClr val="dk1"/>
                </a:solidFill>
                <a:latin typeface="Arial"/>
                <a:ea typeface="Arial"/>
                <a:cs typeface="Arial"/>
                <a:sym typeface="Arial"/>
              </a:rPr>
              <a:t>Navigate Medicare Part D Changes</a:t>
            </a:r>
            <a:endParaRPr/>
          </a:p>
        </p:txBody>
      </p:sp>
      <p:sp>
        <p:nvSpPr>
          <p:cNvPr id="90" name="Google Shape;90;p4"/>
          <p:cNvSpPr txBox="1"/>
          <p:nvPr>
            <p:ph idx="23" type="subTitle"/>
          </p:nvPr>
        </p:nvSpPr>
        <p:spPr>
          <a:xfrm>
            <a:off x="1287025" y="9675475"/>
            <a:ext cx="6253800" cy="2715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info@yourcompany.com</a:t>
            </a:r>
            <a:endParaRPr/>
          </a:p>
        </p:txBody>
      </p:sp>
      <p:pic>
        <p:nvPicPr>
          <p:cNvPr id="91" name="Google Shape;91;p4"/>
          <p:cNvPicPr preferRelativeResize="0"/>
          <p:nvPr>
            <p:ph idx="24" type="pic"/>
          </p:nvPr>
        </p:nvPicPr>
        <p:blipFill rotWithShape="1">
          <a:blip r:embed="rId5">
            <a:alphaModFix/>
          </a:blip>
          <a:srcRect b="-19315" l="-27423" r="-27423" t="-19342"/>
          <a:stretch/>
        </p:blipFill>
        <p:spPr>
          <a:xfrm>
            <a:off x="4131700" y="7135425"/>
            <a:ext cx="382500" cy="382500"/>
          </a:xfrm>
          <a:prstGeom prst="ellipse">
            <a:avLst/>
          </a:prstGeom>
        </p:spPr>
      </p:pic>
      <p:pic>
        <p:nvPicPr>
          <p:cNvPr id="92" name="Google Shape;92;p4"/>
          <p:cNvPicPr preferRelativeResize="0"/>
          <p:nvPr>
            <p:ph idx="25" type="pic"/>
          </p:nvPr>
        </p:nvPicPr>
        <p:blipFill rotWithShape="1">
          <a:blip r:embed="rId6">
            <a:alphaModFix/>
          </a:blip>
          <a:srcRect b="-20442" l="-16791" r="-16791" t="-20442"/>
          <a:stretch/>
        </p:blipFill>
        <p:spPr>
          <a:xfrm>
            <a:off x="623350" y="7596950"/>
            <a:ext cx="382500" cy="382500"/>
          </a:xfrm>
          <a:prstGeom prst="ellipse">
            <a:avLst/>
          </a:prstGeom>
        </p:spPr>
      </p:pic>
      <p:pic>
        <p:nvPicPr>
          <p:cNvPr id="93" name="Google Shape;93;p4"/>
          <p:cNvPicPr preferRelativeResize="0"/>
          <p:nvPr>
            <p:ph idx="26" type="pic"/>
          </p:nvPr>
        </p:nvPicPr>
        <p:blipFill rotWithShape="1">
          <a:blip r:embed="rId7">
            <a:alphaModFix/>
          </a:blip>
          <a:srcRect b="-14832" l="-37101" r="-37084" t="-14819"/>
          <a:stretch/>
        </p:blipFill>
        <p:spPr>
          <a:xfrm>
            <a:off x="4131700" y="7596950"/>
            <a:ext cx="382500" cy="382500"/>
          </a:xfrm>
          <a:prstGeom prst="ellipse">
            <a:avLst/>
          </a:prstGeom>
        </p:spPr>
      </p:pic>
      <p:pic>
        <p:nvPicPr>
          <p:cNvPr id="94" name="Google Shape;94;p4"/>
          <p:cNvPicPr preferRelativeResize="0"/>
          <p:nvPr>
            <p:ph idx="27" type="pic"/>
          </p:nvPr>
        </p:nvPicPr>
        <p:blipFill rotWithShape="1">
          <a:blip r:embed="rId8">
            <a:alphaModFix/>
          </a:blip>
          <a:srcRect b="-11576" l="-26126" r="-26126" t="-11576"/>
          <a:stretch/>
        </p:blipFill>
        <p:spPr>
          <a:xfrm>
            <a:off x="623350" y="8114125"/>
            <a:ext cx="382500" cy="382500"/>
          </a:xfrm>
          <a:prstGeom prst="ellipse">
            <a:avLst/>
          </a:prstGeom>
        </p:spPr>
      </p:pic>
      <p:pic>
        <p:nvPicPr>
          <p:cNvPr id="95" name="Google Shape;95;p4"/>
          <p:cNvPicPr preferRelativeResize="0"/>
          <p:nvPr>
            <p:ph idx="28" type="pic"/>
          </p:nvPr>
        </p:nvPicPr>
        <p:blipFill rotWithShape="1">
          <a:blip r:embed="rId9">
            <a:alphaModFix/>
          </a:blip>
          <a:srcRect b="-32540" l="-22007" r="-22022" t="-32557"/>
          <a:stretch/>
        </p:blipFill>
        <p:spPr>
          <a:xfrm>
            <a:off x="4131700" y="8114125"/>
            <a:ext cx="382500" cy="382500"/>
          </a:xfrm>
          <a:prstGeom prst="ellipse">
            <a:avLst/>
          </a:prstGeom>
        </p:spPr>
      </p:pic>
      <p:pic>
        <p:nvPicPr>
          <p:cNvPr id="96" name="Google Shape;96;p4"/>
          <p:cNvPicPr preferRelativeResize="0"/>
          <p:nvPr>
            <p:ph idx="29" type="pic"/>
          </p:nvPr>
        </p:nvPicPr>
        <p:blipFill rotWithShape="1">
          <a:blip r:embed="rId10">
            <a:alphaModFix/>
          </a:blip>
          <a:srcRect b="-20442" l="-19732" r="-19718" t="-20442"/>
          <a:stretch/>
        </p:blipFill>
        <p:spPr>
          <a:xfrm>
            <a:off x="623350" y="8617825"/>
            <a:ext cx="382500" cy="382500"/>
          </a:xfrm>
          <a:prstGeom prst="ellipse">
            <a:avLst/>
          </a:prstGeom>
        </p:spPr>
      </p:pic>
      <p:pic>
        <p:nvPicPr>
          <p:cNvPr id="97" name="Google Shape;97;p4"/>
          <p:cNvPicPr preferRelativeResize="0"/>
          <p:nvPr>
            <p:ph idx="30" type="pic"/>
          </p:nvPr>
        </p:nvPicPr>
        <p:blipFill rotWithShape="1">
          <a:blip r:embed="rId11">
            <a:alphaModFix/>
          </a:blip>
          <a:srcRect b="-20442" l="-20442" r="-20442" t="-20442"/>
          <a:stretch/>
        </p:blipFill>
        <p:spPr>
          <a:xfrm>
            <a:off x="4131700" y="8617825"/>
            <a:ext cx="382500" cy="382500"/>
          </a:xfrm>
          <a:prstGeom prst="ellipse">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pic>
        <p:nvPicPr>
          <p:cNvPr id="102" name="Google Shape;102;p5"/>
          <p:cNvPicPr preferRelativeResize="0"/>
          <p:nvPr>
            <p:ph idx="2" type="pic"/>
          </p:nvPr>
        </p:nvPicPr>
        <p:blipFill rotWithShape="1">
          <a:blip r:embed="rId3">
            <a:alphaModFix/>
          </a:blip>
          <a:srcRect b="-4208" l="0" r="0" t="-30689"/>
          <a:stretch/>
        </p:blipFill>
        <p:spPr>
          <a:xfrm>
            <a:off x="5627775" y="9152900"/>
            <a:ext cx="1715399" cy="617100"/>
          </a:xfrm>
          <a:prstGeom prst="rect">
            <a:avLst/>
          </a:prstGeom>
        </p:spPr>
      </p:pic>
      <p:sp>
        <p:nvSpPr>
          <p:cNvPr id="103" name="Google Shape;103;p5"/>
          <p:cNvSpPr txBox="1"/>
          <p:nvPr>
            <p:ph type="title"/>
          </p:nvPr>
        </p:nvSpPr>
        <p:spPr>
          <a:xfrm>
            <a:off x="515300" y="407275"/>
            <a:ext cx="1962000" cy="1262100"/>
          </a:xfrm>
          <a:prstGeom prst="rect">
            <a:avLst/>
          </a:prstGeom>
        </p:spPr>
        <p:txBody>
          <a:bodyPr anchorCtr="0" anchor="b" bIns="0" lIns="91425" spcFirstLastPara="1" rIns="91425" wrap="square" tIns="91425">
            <a:noAutofit/>
          </a:bodyPr>
          <a:lstStyle/>
          <a:p>
            <a:pPr indent="0" lvl="0" marL="0" rtl="0" algn="l">
              <a:spcBef>
                <a:spcPts val="0"/>
              </a:spcBef>
              <a:spcAft>
                <a:spcPts val="0"/>
              </a:spcAft>
              <a:buNone/>
            </a:pPr>
            <a:r>
              <a:rPr lang="en" sz="1400"/>
              <a:t>Trusted by more than 1,000 long-term care residents throughout State or Region</a:t>
            </a:r>
            <a:endParaRPr sz="1400"/>
          </a:p>
        </p:txBody>
      </p:sp>
      <p:sp>
        <p:nvSpPr>
          <p:cNvPr id="104" name="Google Shape;104;p5"/>
          <p:cNvSpPr txBox="1"/>
          <p:nvPr>
            <p:ph idx="1" type="subTitle"/>
          </p:nvPr>
        </p:nvSpPr>
        <p:spPr>
          <a:xfrm>
            <a:off x="515300" y="2624475"/>
            <a:ext cx="3866100" cy="382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a:t>Everything You &amp; Your Residents Need:</a:t>
            </a:r>
            <a:endParaRPr/>
          </a:p>
        </p:txBody>
      </p:sp>
      <p:sp>
        <p:nvSpPr>
          <p:cNvPr id="105" name="Google Shape;105;p5"/>
          <p:cNvSpPr txBox="1"/>
          <p:nvPr>
            <p:ph idx="3" type="body"/>
          </p:nvPr>
        </p:nvSpPr>
        <p:spPr>
          <a:xfrm>
            <a:off x="515300" y="3006975"/>
            <a:ext cx="3262200" cy="335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solidFill>
                  <a:schemeClr val="dk1"/>
                </a:solidFill>
              </a:rPr>
              <a:t>Service #1</a:t>
            </a:r>
            <a:br>
              <a:rPr b="1" lang="en" sz="1000">
                <a:solidFill>
                  <a:schemeClr val="dk1"/>
                </a:solidFill>
              </a:rPr>
            </a:br>
            <a:r>
              <a:rPr i="1" lang="en" sz="1000">
                <a:solidFill>
                  <a:schemeClr val="dk1"/>
                </a:solidFill>
              </a:rPr>
              <a:t>Short description of your service</a:t>
            </a:r>
            <a:endParaRPr i="1"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rPr b="1" lang="en" sz="1000">
                <a:solidFill>
                  <a:schemeClr val="dk1"/>
                </a:solidFill>
              </a:rPr>
              <a:t>Service #3</a:t>
            </a:r>
            <a:endParaRPr b="1" sz="1000">
              <a:solidFill>
                <a:schemeClr val="dk1"/>
              </a:solidFill>
            </a:endParaRPr>
          </a:p>
          <a:p>
            <a:pPr indent="0" lvl="0" marL="0" rtl="0" algn="l">
              <a:spcBef>
                <a:spcPts val="0"/>
              </a:spcBef>
              <a:spcAft>
                <a:spcPts val="0"/>
              </a:spcAft>
              <a:buNone/>
            </a:pPr>
            <a:r>
              <a:rPr i="1" lang="en" sz="1000">
                <a:solidFill>
                  <a:schemeClr val="dk1"/>
                </a:solidFill>
              </a:rPr>
              <a:t>Short description</a:t>
            </a:r>
            <a:endParaRPr i="1"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0" lvl="0" marL="0" rtl="0" algn="l">
              <a:spcBef>
                <a:spcPts val="0"/>
              </a:spcBef>
              <a:spcAft>
                <a:spcPts val="0"/>
              </a:spcAft>
              <a:buNone/>
            </a:pPr>
            <a:r>
              <a:t/>
            </a:r>
            <a:endParaRPr b="1" sz="1000">
              <a:solidFill>
                <a:schemeClr val="dk1"/>
              </a:solidFill>
            </a:endParaRPr>
          </a:p>
          <a:p>
            <a:pPr indent="0" lvl="0" marL="0" rtl="0" algn="l">
              <a:spcBef>
                <a:spcPts val="0"/>
              </a:spcBef>
              <a:spcAft>
                <a:spcPts val="0"/>
              </a:spcAft>
              <a:buNone/>
            </a:pPr>
            <a:r>
              <a:rPr b="1" lang="en" sz="1000">
                <a:solidFill>
                  <a:schemeClr val="dk1"/>
                </a:solidFill>
              </a:rPr>
              <a:t>Service #5</a:t>
            </a:r>
            <a:endParaRPr b="1" sz="1000">
              <a:solidFill>
                <a:schemeClr val="dk1"/>
              </a:solidFill>
            </a:endParaRPr>
          </a:p>
          <a:p>
            <a:pPr indent="0" lvl="0" marL="0" rtl="0" algn="l">
              <a:spcBef>
                <a:spcPts val="0"/>
              </a:spcBef>
              <a:spcAft>
                <a:spcPts val="0"/>
              </a:spcAft>
              <a:buNone/>
            </a:pPr>
            <a:r>
              <a:rPr i="1" lang="en" sz="1000">
                <a:solidFill>
                  <a:schemeClr val="dk1"/>
                </a:solidFill>
              </a:rPr>
              <a:t>Short description</a:t>
            </a:r>
            <a:endParaRPr i="1"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Feature and benefit</a:t>
            </a:r>
            <a:endParaRPr/>
          </a:p>
        </p:txBody>
      </p:sp>
      <p:sp>
        <p:nvSpPr>
          <p:cNvPr id="106" name="Google Shape;106;p5"/>
          <p:cNvSpPr txBox="1"/>
          <p:nvPr>
            <p:ph idx="4" type="subTitle"/>
          </p:nvPr>
        </p:nvSpPr>
        <p:spPr>
          <a:xfrm>
            <a:off x="938150" y="7134025"/>
            <a:ext cx="5960700" cy="382500"/>
          </a:xfrm>
          <a:prstGeom prst="rect">
            <a:avLst/>
          </a:prstGeom>
        </p:spPr>
        <p:txBody>
          <a:bodyPr anchorCtr="0" anchor="t" bIns="91425" lIns="91425" spcFirstLastPara="1" rIns="91425" wrap="square" tIns="0">
            <a:noAutofit/>
          </a:bodyPr>
          <a:lstStyle/>
          <a:p>
            <a:pPr indent="0" lvl="0" marL="0" rtl="0" algn="ctr">
              <a:spcBef>
                <a:spcPts val="0"/>
              </a:spcBef>
              <a:spcAft>
                <a:spcPts val="0"/>
              </a:spcAft>
              <a:buNone/>
            </a:pPr>
            <a:r>
              <a:rPr lang="en"/>
              <a:t>Contact Us to Arrange a Tour</a:t>
            </a:r>
            <a:endParaRPr/>
          </a:p>
          <a:p>
            <a:pPr indent="0" lvl="0" marL="0" rtl="0" algn="ctr">
              <a:spcBef>
                <a:spcPts val="1200"/>
              </a:spcBef>
              <a:spcAft>
                <a:spcPts val="1200"/>
              </a:spcAft>
              <a:buNone/>
            </a:pPr>
            <a:r>
              <a:t/>
            </a:r>
            <a:endParaRPr/>
          </a:p>
        </p:txBody>
      </p:sp>
      <p:sp>
        <p:nvSpPr>
          <p:cNvPr id="107" name="Google Shape;107;p5"/>
          <p:cNvSpPr txBox="1"/>
          <p:nvPr>
            <p:ph idx="5" type="subTitle"/>
          </p:nvPr>
        </p:nvSpPr>
        <p:spPr>
          <a:xfrm>
            <a:off x="3376925" y="9491275"/>
            <a:ext cx="1909800" cy="271500"/>
          </a:xfrm>
          <a:prstGeom prst="rect">
            <a:avLst/>
          </a:prstGeom>
        </p:spPr>
        <p:txBody>
          <a:bodyPr anchorCtr="0" anchor="ctr" bIns="91425" lIns="91425" spcFirstLastPara="1" rIns="91425" wrap="square" tIns="91425">
            <a:noAutofit/>
          </a:bodyPr>
          <a:lstStyle/>
          <a:p>
            <a:pPr indent="0" lvl="0" marL="0" rtl="0" algn="l">
              <a:lnSpc>
                <a:spcPct val="200000"/>
              </a:lnSpc>
              <a:spcBef>
                <a:spcPts val="0"/>
              </a:spcBef>
              <a:spcAft>
                <a:spcPts val="0"/>
              </a:spcAft>
              <a:buNone/>
            </a:pPr>
            <a:r>
              <a:rPr b="1" lang="en" sz="800"/>
              <a:t>(</a:t>
            </a:r>
            <a:r>
              <a:rPr b="1" lang="en" sz="800"/>
              <a:t>888) 123-4567</a:t>
            </a:r>
            <a:endParaRPr/>
          </a:p>
        </p:txBody>
      </p:sp>
      <p:sp>
        <p:nvSpPr>
          <p:cNvPr id="108" name="Google Shape;108;p5"/>
          <p:cNvSpPr txBox="1"/>
          <p:nvPr>
            <p:ph idx="6" type="subTitle"/>
          </p:nvPr>
        </p:nvSpPr>
        <p:spPr>
          <a:xfrm>
            <a:off x="3376925" y="9237925"/>
            <a:ext cx="1909800" cy="271500"/>
          </a:xfrm>
          <a:prstGeom prst="rect">
            <a:avLst/>
          </a:prstGeom>
        </p:spPr>
        <p:txBody>
          <a:bodyPr anchorCtr="0" anchor="ctr" bIns="91425" lIns="91425" spcFirstLastPara="1" rIns="91425" wrap="square" tIns="91425">
            <a:noAutofit/>
          </a:bodyPr>
          <a:lstStyle/>
          <a:p>
            <a:pPr indent="0" lvl="0" marL="0" rtl="0" algn="l">
              <a:lnSpc>
                <a:spcPct val="200000"/>
              </a:lnSpc>
              <a:spcBef>
                <a:spcPts val="0"/>
              </a:spcBef>
              <a:spcAft>
                <a:spcPts val="0"/>
              </a:spcAft>
              <a:buNone/>
            </a:pPr>
            <a:r>
              <a:rPr b="1" lang="en" sz="800"/>
              <a:t>(888) 987-6543</a:t>
            </a:r>
            <a:endParaRPr/>
          </a:p>
        </p:txBody>
      </p:sp>
      <p:sp>
        <p:nvSpPr>
          <p:cNvPr id="109" name="Google Shape;109;p5"/>
          <p:cNvSpPr txBox="1"/>
          <p:nvPr>
            <p:ph idx="7" type="subTitle"/>
          </p:nvPr>
        </p:nvSpPr>
        <p:spPr>
          <a:xfrm>
            <a:off x="728150" y="9491275"/>
            <a:ext cx="2229000" cy="271500"/>
          </a:xfrm>
          <a:prstGeom prst="rect">
            <a:avLst/>
          </a:prstGeom>
        </p:spPr>
        <p:txBody>
          <a:bodyPr anchorCtr="0" anchor="ctr" bIns="91425" lIns="91425" spcFirstLastPara="1" rIns="0" wrap="square" tIns="91425">
            <a:noAutofit/>
          </a:bodyPr>
          <a:lstStyle/>
          <a:p>
            <a:pPr indent="0" lvl="0" marL="0" rtl="0" algn="l">
              <a:lnSpc>
                <a:spcPct val="200000"/>
              </a:lnSpc>
              <a:spcBef>
                <a:spcPts val="0"/>
              </a:spcBef>
              <a:spcAft>
                <a:spcPts val="0"/>
              </a:spcAft>
              <a:buNone/>
            </a:pPr>
            <a:r>
              <a:rPr b="1" lang="en" sz="800">
                <a:uFill>
                  <a:noFill/>
                </a:uFill>
                <a:hlinkClick r:id="rId4"/>
              </a:rPr>
              <a:t>www.yourcompany.com/arrange-a-tour/</a:t>
            </a:r>
            <a:r>
              <a:rPr b="1" lang="en" sz="800"/>
              <a:t> </a:t>
            </a:r>
            <a:endParaRPr/>
          </a:p>
        </p:txBody>
      </p:sp>
      <p:sp>
        <p:nvSpPr>
          <p:cNvPr id="110" name="Google Shape;110;p5"/>
          <p:cNvSpPr txBox="1"/>
          <p:nvPr>
            <p:ph idx="8" type="subTitle"/>
          </p:nvPr>
        </p:nvSpPr>
        <p:spPr>
          <a:xfrm>
            <a:off x="728150" y="9237925"/>
            <a:ext cx="2229000" cy="271500"/>
          </a:xfrm>
          <a:prstGeom prst="rect">
            <a:avLst/>
          </a:prstGeom>
        </p:spPr>
        <p:txBody>
          <a:bodyPr anchorCtr="0" anchor="ctr" bIns="91425" lIns="91425" spcFirstLastPara="1" rIns="0" wrap="square" tIns="91425">
            <a:noAutofit/>
          </a:bodyPr>
          <a:lstStyle/>
          <a:p>
            <a:pPr indent="0" lvl="0" marL="0" rtl="0" algn="l">
              <a:lnSpc>
                <a:spcPct val="200000"/>
              </a:lnSpc>
              <a:spcBef>
                <a:spcPts val="0"/>
              </a:spcBef>
              <a:spcAft>
                <a:spcPts val="0"/>
              </a:spcAft>
              <a:buNone/>
            </a:pPr>
            <a:r>
              <a:rPr b="1" lang="en" sz="800"/>
              <a:t>info@yourcompany.com</a:t>
            </a:r>
            <a:endParaRPr/>
          </a:p>
        </p:txBody>
      </p:sp>
      <p:pic>
        <p:nvPicPr>
          <p:cNvPr id="111" name="Google Shape;111;p5"/>
          <p:cNvPicPr preferRelativeResize="0"/>
          <p:nvPr>
            <p:ph idx="9" type="pic"/>
          </p:nvPr>
        </p:nvPicPr>
        <p:blipFill rotWithShape="1">
          <a:blip r:embed="rId3">
            <a:alphaModFix/>
          </a:blip>
          <a:srcRect b="-40147" l="-1770" r="-1770" t="-40129"/>
          <a:stretch/>
        </p:blipFill>
        <p:spPr>
          <a:xfrm>
            <a:off x="2768250" y="518349"/>
            <a:ext cx="1331100" cy="618000"/>
          </a:xfrm>
          <a:prstGeom prst="rect">
            <a:avLst/>
          </a:prstGeom>
        </p:spPr>
      </p:pic>
      <p:pic>
        <p:nvPicPr>
          <p:cNvPr id="112" name="Google Shape;112;p5"/>
          <p:cNvPicPr preferRelativeResize="0"/>
          <p:nvPr>
            <p:ph idx="13" type="pic"/>
          </p:nvPr>
        </p:nvPicPr>
        <p:blipFill rotWithShape="1">
          <a:blip r:embed="rId3">
            <a:alphaModFix/>
          </a:blip>
          <a:srcRect b="-37029" l="0" r="0" t="-37064"/>
          <a:stretch/>
        </p:blipFill>
        <p:spPr>
          <a:xfrm>
            <a:off x="4390262" y="518349"/>
            <a:ext cx="1331100" cy="618000"/>
          </a:xfrm>
          <a:prstGeom prst="rect">
            <a:avLst/>
          </a:prstGeom>
        </p:spPr>
      </p:pic>
      <p:pic>
        <p:nvPicPr>
          <p:cNvPr id="113" name="Google Shape;113;p5"/>
          <p:cNvPicPr preferRelativeResize="0"/>
          <p:nvPr>
            <p:ph idx="14" type="pic"/>
          </p:nvPr>
        </p:nvPicPr>
        <p:blipFill rotWithShape="1">
          <a:blip r:embed="rId3">
            <a:alphaModFix/>
          </a:blip>
          <a:srcRect b="-37077" l="-20" r="-10" t="-37077"/>
          <a:stretch/>
        </p:blipFill>
        <p:spPr>
          <a:xfrm>
            <a:off x="6012275" y="518349"/>
            <a:ext cx="1331100" cy="618000"/>
          </a:xfrm>
          <a:prstGeom prst="rect">
            <a:avLst/>
          </a:prstGeom>
        </p:spPr>
      </p:pic>
      <p:pic>
        <p:nvPicPr>
          <p:cNvPr id="114" name="Google Shape;114;p5"/>
          <p:cNvPicPr preferRelativeResize="0"/>
          <p:nvPr>
            <p:ph idx="15" type="pic"/>
          </p:nvPr>
        </p:nvPicPr>
        <p:blipFill rotWithShape="1">
          <a:blip r:embed="rId3">
            <a:alphaModFix/>
          </a:blip>
          <a:srcRect b="-37071" l="0" r="0" t="-37053"/>
          <a:stretch/>
        </p:blipFill>
        <p:spPr>
          <a:xfrm>
            <a:off x="3625087" y="1322822"/>
            <a:ext cx="1331100" cy="618000"/>
          </a:xfrm>
          <a:prstGeom prst="rect">
            <a:avLst/>
          </a:prstGeom>
        </p:spPr>
      </p:pic>
      <p:pic>
        <p:nvPicPr>
          <p:cNvPr id="115" name="Google Shape;115;p5"/>
          <p:cNvPicPr preferRelativeResize="0"/>
          <p:nvPr>
            <p:ph idx="16" type="pic"/>
          </p:nvPr>
        </p:nvPicPr>
        <p:blipFill rotWithShape="1">
          <a:blip r:embed="rId3">
            <a:alphaModFix/>
          </a:blip>
          <a:srcRect b="-37071" l="0" r="0" t="-37053"/>
          <a:stretch/>
        </p:blipFill>
        <p:spPr>
          <a:xfrm>
            <a:off x="5247099" y="1322822"/>
            <a:ext cx="1331100" cy="618000"/>
          </a:xfrm>
          <a:prstGeom prst="rect">
            <a:avLst/>
          </a:prstGeom>
        </p:spPr>
      </p:pic>
      <p:sp>
        <p:nvSpPr>
          <p:cNvPr id="116" name="Google Shape;116;p5"/>
          <p:cNvSpPr txBox="1"/>
          <p:nvPr>
            <p:ph idx="17" type="body"/>
          </p:nvPr>
        </p:nvSpPr>
        <p:spPr>
          <a:xfrm>
            <a:off x="4080975" y="3006975"/>
            <a:ext cx="3262200" cy="33582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None/>
            </a:pPr>
            <a:r>
              <a:rPr b="1" lang="en">
                <a:solidFill>
                  <a:schemeClr val="dk1"/>
                </a:solidFill>
              </a:rPr>
              <a:t>Service #2</a:t>
            </a:r>
            <a:endParaRPr b="1">
              <a:solidFill>
                <a:schemeClr val="dk1"/>
              </a:solidFill>
            </a:endParaRPr>
          </a:p>
          <a:p>
            <a:pPr indent="0" lvl="0" marL="0" rtl="0" algn="l">
              <a:spcBef>
                <a:spcPts val="0"/>
              </a:spcBef>
              <a:spcAft>
                <a:spcPts val="0"/>
              </a:spcAft>
              <a:buNone/>
            </a:pPr>
            <a:r>
              <a:rPr i="1" lang="en">
                <a:solidFill>
                  <a:schemeClr val="dk1"/>
                </a:solidFill>
              </a:rPr>
              <a:t>Short description</a:t>
            </a:r>
            <a:endParaRPr i="1">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i="1">
              <a:solidFill>
                <a:schemeClr val="dk1"/>
              </a:solidFill>
            </a:endParaRPr>
          </a:p>
          <a:p>
            <a:pPr indent="0" lvl="0" marL="0" rtl="0" algn="l">
              <a:lnSpc>
                <a:spcPct val="105000"/>
              </a:lnSpc>
              <a:spcBef>
                <a:spcPts val="0"/>
              </a:spcBef>
              <a:spcAft>
                <a:spcPts val="0"/>
              </a:spcAft>
              <a:buNone/>
            </a:pPr>
            <a:r>
              <a:t/>
            </a:r>
            <a:endParaRPr b="1">
              <a:solidFill>
                <a:schemeClr val="dk1"/>
              </a:solidFill>
            </a:endParaRPr>
          </a:p>
          <a:p>
            <a:pPr indent="0" lvl="0" marL="0" rtl="0" algn="l">
              <a:lnSpc>
                <a:spcPct val="105000"/>
              </a:lnSpc>
              <a:spcBef>
                <a:spcPts val="0"/>
              </a:spcBef>
              <a:spcAft>
                <a:spcPts val="0"/>
              </a:spcAft>
              <a:buNone/>
            </a:pPr>
            <a:r>
              <a:rPr b="1" lang="en">
                <a:solidFill>
                  <a:schemeClr val="dk1"/>
                </a:solidFill>
              </a:rPr>
              <a:t>Service #4</a:t>
            </a:r>
            <a:endParaRPr b="1">
              <a:solidFill>
                <a:schemeClr val="dk1"/>
              </a:solidFill>
            </a:endParaRPr>
          </a:p>
          <a:p>
            <a:pPr indent="0" lvl="0" marL="0" rtl="0" algn="l">
              <a:spcBef>
                <a:spcPts val="0"/>
              </a:spcBef>
              <a:spcAft>
                <a:spcPts val="0"/>
              </a:spcAft>
              <a:buNone/>
            </a:pPr>
            <a:r>
              <a:rPr i="1" lang="en">
                <a:solidFill>
                  <a:schemeClr val="dk1"/>
                </a:solidFill>
              </a:rPr>
              <a:t>Short description</a:t>
            </a:r>
            <a:endParaRPr i="1">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Service #6</a:t>
            </a:r>
            <a:endParaRPr b="1">
              <a:solidFill>
                <a:schemeClr val="dk1"/>
              </a:solidFill>
            </a:endParaRPr>
          </a:p>
          <a:p>
            <a:pPr indent="0" lvl="0" marL="0" rtl="0" algn="l">
              <a:spcBef>
                <a:spcPts val="0"/>
              </a:spcBef>
              <a:spcAft>
                <a:spcPts val="0"/>
              </a:spcAft>
              <a:buNone/>
            </a:pPr>
            <a:r>
              <a:rPr i="1" lang="en">
                <a:solidFill>
                  <a:schemeClr val="dk1"/>
                </a:solidFill>
              </a:rPr>
              <a:t>Short description</a:t>
            </a:r>
            <a:endParaRPr i="1">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292100" lvl="0" marL="457200" rtl="0" algn="l">
              <a:spcBef>
                <a:spcPts val="0"/>
              </a:spcBef>
              <a:spcAft>
                <a:spcPts val="0"/>
              </a:spcAft>
              <a:buClr>
                <a:schemeClr val="dk1"/>
              </a:buClr>
              <a:buSzPts val="1000"/>
              <a:buChar char="-"/>
            </a:pPr>
            <a:r>
              <a:rPr lang="en">
                <a:solidFill>
                  <a:schemeClr val="dk1"/>
                </a:solidFill>
              </a:rPr>
              <a:t>Feature and benefit</a:t>
            </a:r>
            <a:endParaRPr>
              <a:solidFill>
                <a:schemeClr val="dk1"/>
              </a:solidFill>
            </a:endParaRPr>
          </a:p>
          <a:p>
            <a:pPr indent="0" lvl="0" marL="0" rtl="0" algn="l">
              <a:spcBef>
                <a:spcPts val="0"/>
              </a:spcBef>
              <a:spcAft>
                <a:spcPts val="1200"/>
              </a:spcAft>
              <a:buNone/>
            </a:pPr>
            <a:r>
              <a:t/>
            </a:r>
            <a:endParaRPr/>
          </a:p>
        </p:txBody>
      </p:sp>
      <p:sp>
        <p:nvSpPr>
          <p:cNvPr id="117" name="Google Shape;117;p5"/>
          <p:cNvSpPr txBox="1"/>
          <p:nvPr>
            <p:ph idx="18" type="body"/>
          </p:nvPr>
        </p:nvSpPr>
        <p:spPr>
          <a:xfrm>
            <a:off x="938350" y="7516525"/>
            <a:ext cx="5960700" cy="654900"/>
          </a:xfrm>
          <a:prstGeom prst="rect">
            <a:avLst/>
          </a:prstGeom>
        </p:spPr>
        <p:txBody>
          <a:bodyPr anchorCtr="0" anchor="t" bIns="91425" lIns="91425" spcFirstLastPara="1" rIns="91425" wrap="square" tIns="91425">
            <a:noAutofit/>
          </a:bodyPr>
          <a:lstStyle/>
          <a:p>
            <a:pPr indent="0" lvl="0" marL="0" rtl="0" algn="ctr">
              <a:spcBef>
                <a:spcPts val="0"/>
              </a:spcBef>
              <a:spcAft>
                <a:spcPts val="1200"/>
              </a:spcAft>
              <a:buNone/>
            </a:pPr>
            <a:r>
              <a:rPr lang="en"/>
              <a:t>Schedule a private tour of our facilities, including demonstrations of our packaging, verification and ordering technologies.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595959"/>
      </a:dk1>
      <a:lt1>
        <a:srgbClr val="FFFFFF"/>
      </a:lt1>
      <a:dk2>
        <a:srgbClr val="434343"/>
      </a:dk2>
      <a:lt2>
        <a:srgbClr val="EEEEEE"/>
      </a:lt2>
      <a:accent1>
        <a:srgbClr val="999999"/>
      </a:accent1>
      <a:accent2>
        <a:srgbClr val="B4A7D6"/>
      </a:accent2>
      <a:accent3>
        <a:srgbClr val="EEEEEE"/>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